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notesMasterIdLst>
    <p:notesMasterId r:id="rId39"/>
  </p:notesMasterIdLst>
  <p:sldIdLst>
    <p:sldId id="256" r:id="rId5"/>
    <p:sldId id="257" r:id="rId6"/>
    <p:sldId id="259" r:id="rId7"/>
    <p:sldId id="263" r:id="rId8"/>
    <p:sldId id="260" r:id="rId9"/>
    <p:sldId id="292" r:id="rId10"/>
    <p:sldId id="261" r:id="rId11"/>
    <p:sldId id="258" r:id="rId12"/>
    <p:sldId id="264" r:id="rId13"/>
    <p:sldId id="265" r:id="rId14"/>
    <p:sldId id="266" r:id="rId15"/>
    <p:sldId id="267" r:id="rId16"/>
    <p:sldId id="262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6" r:id="rId25"/>
    <p:sldId id="277" r:id="rId26"/>
    <p:sldId id="291" r:id="rId27"/>
    <p:sldId id="290" r:id="rId28"/>
    <p:sldId id="281" r:id="rId29"/>
    <p:sldId id="280" r:id="rId30"/>
    <p:sldId id="278" r:id="rId31"/>
    <p:sldId id="279" r:id="rId32"/>
    <p:sldId id="282" r:id="rId33"/>
    <p:sldId id="286" r:id="rId34"/>
    <p:sldId id="285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22CA85-C9A2-4B9D-9479-070650E71ACE}" v="73" dt="2025-12-01T18:00:0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5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4DE184-F2A5-4FA7-BA51-5166759B6FA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07C45-1B51-4A8F-9EC0-85E3BFBB850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É uma API para gestão de aluguer de veículos;</a:t>
          </a:r>
          <a:endParaRPr lang="en-US" dirty="0"/>
        </a:p>
      </dgm:t>
    </dgm:pt>
    <dgm:pt modelId="{35B324EF-7CEC-4EDB-83C6-ACA31590BAB6}" type="parTrans" cxnId="{60DF1C28-56AF-4B92-9226-4EBDB38D0233}">
      <dgm:prSet/>
      <dgm:spPr/>
      <dgm:t>
        <a:bodyPr/>
        <a:lstStyle/>
        <a:p>
          <a:endParaRPr lang="en-US"/>
        </a:p>
      </dgm:t>
    </dgm:pt>
    <dgm:pt modelId="{92EAF3F1-946A-40D8-9CFA-07776EA84845}" type="sibTrans" cxnId="{60DF1C28-56AF-4B92-9226-4EBDB38D0233}">
      <dgm:prSet/>
      <dgm:spPr/>
      <dgm:t>
        <a:bodyPr/>
        <a:lstStyle/>
        <a:p>
          <a:endParaRPr lang="en-US"/>
        </a:p>
      </dgm:t>
    </dgm:pt>
    <dgm:pt modelId="{25B95897-417E-4E24-8094-B28B1AA880C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• Suporte a clientes, veículos, reservas, manutenções e favoritos;</a:t>
          </a:r>
          <a:endParaRPr lang="en-US"/>
        </a:p>
      </dgm:t>
    </dgm:pt>
    <dgm:pt modelId="{1AF96C14-ED2E-4DAB-8F63-E1360236E5ED}" type="parTrans" cxnId="{8B1BF314-C804-4094-9B31-1E05813574B2}">
      <dgm:prSet/>
      <dgm:spPr/>
      <dgm:t>
        <a:bodyPr/>
        <a:lstStyle/>
        <a:p>
          <a:endParaRPr lang="en-US"/>
        </a:p>
      </dgm:t>
    </dgm:pt>
    <dgm:pt modelId="{8B219844-8534-4C69-B8CB-9373800B23AF}" type="sibTrans" cxnId="{8B1BF314-C804-4094-9B31-1E05813574B2}">
      <dgm:prSet/>
      <dgm:spPr/>
      <dgm:t>
        <a:bodyPr/>
        <a:lstStyle/>
        <a:p>
          <a:endParaRPr lang="en-US"/>
        </a:p>
      </dgm:t>
    </dgm:pt>
    <dgm:pt modelId="{818B9518-8FA8-4AE4-BEBD-1A4AAB703A6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• Documentada via OpenAPI/Swagger.</a:t>
          </a:r>
          <a:endParaRPr lang="en-US"/>
        </a:p>
      </dgm:t>
    </dgm:pt>
    <dgm:pt modelId="{EAFA93FC-88BA-4E3F-912F-B68629E4377D}" type="parTrans" cxnId="{27DB4AEC-4337-44E3-ACDE-EAB2DA2EE55E}">
      <dgm:prSet/>
      <dgm:spPr/>
      <dgm:t>
        <a:bodyPr/>
        <a:lstStyle/>
        <a:p>
          <a:endParaRPr lang="en-US"/>
        </a:p>
      </dgm:t>
    </dgm:pt>
    <dgm:pt modelId="{A64F6C8D-DE4F-4BE6-8354-FDDCB478155B}" type="sibTrans" cxnId="{27DB4AEC-4337-44E3-ACDE-EAB2DA2EE55E}">
      <dgm:prSet/>
      <dgm:spPr/>
      <dgm:t>
        <a:bodyPr/>
        <a:lstStyle/>
        <a:p>
          <a:endParaRPr lang="en-US"/>
        </a:p>
      </dgm:t>
    </dgm:pt>
    <dgm:pt modelId="{A78AC162-A78B-4F69-A01C-CF792F2675F6}" type="pres">
      <dgm:prSet presAssocID="{AE4DE184-F2A5-4FA7-BA51-5166759B6FA5}" presName="root" presStyleCnt="0">
        <dgm:presLayoutVars>
          <dgm:dir/>
          <dgm:resizeHandles val="exact"/>
        </dgm:presLayoutVars>
      </dgm:prSet>
      <dgm:spPr/>
    </dgm:pt>
    <dgm:pt modelId="{7EA92505-21C7-4868-A7E0-9121A6EDDFF8}" type="pres">
      <dgm:prSet presAssocID="{A4C07C45-1B51-4A8F-9EC0-85E3BFBB8506}" presName="compNode" presStyleCnt="0"/>
      <dgm:spPr/>
    </dgm:pt>
    <dgm:pt modelId="{87F9E739-1A20-494A-8035-A2602E3C82CA}" type="pres">
      <dgm:prSet presAssocID="{A4C07C45-1B51-4A8F-9EC0-85E3BFBB850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4E104D03-D9E9-404B-9F2B-B412C6B538F7}" type="pres">
      <dgm:prSet presAssocID="{A4C07C45-1B51-4A8F-9EC0-85E3BFBB8506}" presName="spaceRect" presStyleCnt="0"/>
      <dgm:spPr/>
    </dgm:pt>
    <dgm:pt modelId="{B41B7D05-3783-41DD-9AB5-0E965DD8F99D}" type="pres">
      <dgm:prSet presAssocID="{A4C07C45-1B51-4A8F-9EC0-85E3BFBB8506}" presName="textRect" presStyleLbl="revTx" presStyleIdx="0" presStyleCnt="3">
        <dgm:presLayoutVars>
          <dgm:chMax val="1"/>
          <dgm:chPref val="1"/>
        </dgm:presLayoutVars>
      </dgm:prSet>
      <dgm:spPr/>
    </dgm:pt>
    <dgm:pt modelId="{157DEE28-F0F8-4469-A102-C6776DC9F075}" type="pres">
      <dgm:prSet presAssocID="{92EAF3F1-946A-40D8-9CFA-07776EA84845}" presName="sibTrans" presStyleCnt="0"/>
      <dgm:spPr/>
    </dgm:pt>
    <dgm:pt modelId="{2ECD6B15-3F08-4383-958F-FAEF3B18BD25}" type="pres">
      <dgm:prSet presAssocID="{25B95897-417E-4E24-8094-B28B1AA880C5}" presName="compNode" presStyleCnt="0"/>
      <dgm:spPr/>
    </dgm:pt>
    <dgm:pt modelId="{51342C23-98C0-48D7-B4E2-5CF6354CC935}" type="pres">
      <dgm:prSet presAssocID="{25B95897-417E-4E24-8094-B28B1AA880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4CE0F3F2-14F4-4DE3-98EF-30D5F79363F0}" type="pres">
      <dgm:prSet presAssocID="{25B95897-417E-4E24-8094-B28B1AA880C5}" presName="spaceRect" presStyleCnt="0"/>
      <dgm:spPr/>
    </dgm:pt>
    <dgm:pt modelId="{27AA67A3-F1CC-451E-9806-441EC16C6E56}" type="pres">
      <dgm:prSet presAssocID="{25B95897-417E-4E24-8094-B28B1AA880C5}" presName="textRect" presStyleLbl="revTx" presStyleIdx="1" presStyleCnt="3">
        <dgm:presLayoutVars>
          <dgm:chMax val="1"/>
          <dgm:chPref val="1"/>
        </dgm:presLayoutVars>
      </dgm:prSet>
      <dgm:spPr/>
    </dgm:pt>
    <dgm:pt modelId="{11A54062-CA41-4E89-9B21-1BC387E3F9BA}" type="pres">
      <dgm:prSet presAssocID="{8B219844-8534-4C69-B8CB-9373800B23AF}" presName="sibTrans" presStyleCnt="0"/>
      <dgm:spPr/>
    </dgm:pt>
    <dgm:pt modelId="{B1CAEF3F-8991-4E05-9726-08193036257F}" type="pres">
      <dgm:prSet presAssocID="{818B9518-8FA8-4AE4-BEBD-1A4AAB703A61}" presName="compNode" presStyleCnt="0"/>
      <dgm:spPr/>
    </dgm:pt>
    <dgm:pt modelId="{A4413317-A2EE-4052-AF0A-A42578072BF0}" type="pres">
      <dgm:prSet presAssocID="{818B9518-8FA8-4AE4-BEBD-1A4AAB703A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46CEE68F-F787-4354-9892-8B89275EB767}" type="pres">
      <dgm:prSet presAssocID="{818B9518-8FA8-4AE4-BEBD-1A4AAB703A61}" presName="spaceRect" presStyleCnt="0"/>
      <dgm:spPr/>
    </dgm:pt>
    <dgm:pt modelId="{414F3CD3-681A-4C48-BD74-263E027D3F9D}" type="pres">
      <dgm:prSet presAssocID="{818B9518-8FA8-4AE4-BEBD-1A4AAB703A6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B1BF314-C804-4094-9B31-1E05813574B2}" srcId="{AE4DE184-F2A5-4FA7-BA51-5166759B6FA5}" destId="{25B95897-417E-4E24-8094-B28B1AA880C5}" srcOrd="1" destOrd="0" parTransId="{1AF96C14-ED2E-4DAB-8F63-E1360236E5ED}" sibTransId="{8B219844-8534-4C69-B8CB-9373800B23AF}"/>
    <dgm:cxn modelId="{5E511727-3766-467F-8C13-BFA294CF5434}" type="presOf" srcId="{818B9518-8FA8-4AE4-BEBD-1A4AAB703A61}" destId="{414F3CD3-681A-4C48-BD74-263E027D3F9D}" srcOrd="0" destOrd="0" presId="urn:microsoft.com/office/officeart/2018/2/layout/IconLabelList"/>
    <dgm:cxn modelId="{60DF1C28-56AF-4B92-9226-4EBDB38D0233}" srcId="{AE4DE184-F2A5-4FA7-BA51-5166759B6FA5}" destId="{A4C07C45-1B51-4A8F-9EC0-85E3BFBB8506}" srcOrd="0" destOrd="0" parTransId="{35B324EF-7CEC-4EDB-83C6-ACA31590BAB6}" sibTransId="{92EAF3F1-946A-40D8-9CFA-07776EA84845}"/>
    <dgm:cxn modelId="{09DA5675-8B17-480E-991B-9B7E3D33B2BF}" type="presOf" srcId="{A4C07C45-1B51-4A8F-9EC0-85E3BFBB8506}" destId="{B41B7D05-3783-41DD-9AB5-0E965DD8F99D}" srcOrd="0" destOrd="0" presId="urn:microsoft.com/office/officeart/2018/2/layout/IconLabelList"/>
    <dgm:cxn modelId="{A54E637D-8756-4331-ABB5-0DB861AF0395}" type="presOf" srcId="{25B95897-417E-4E24-8094-B28B1AA880C5}" destId="{27AA67A3-F1CC-451E-9806-441EC16C6E56}" srcOrd="0" destOrd="0" presId="urn:microsoft.com/office/officeart/2018/2/layout/IconLabelList"/>
    <dgm:cxn modelId="{B25F8FD8-4641-428C-BEFF-34CEB60C5D73}" type="presOf" srcId="{AE4DE184-F2A5-4FA7-BA51-5166759B6FA5}" destId="{A78AC162-A78B-4F69-A01C-CF792F2675F6}" srcOrd="0" destOrd="0" presId="urn:microsoft.com/office/officeart/2018/2/layout/IconLabelList"/>
    <dgm:cxn modelId="{27DB4AEC-4337-44E3-ACDE-EAB2DA2EE55E}" srcId="{AE4DE184-F2A5-4FA7-BA51-5166759B6FA5}" destId="{818B9518-8FA8-4AE4-BEBD-1A4AAB703A61}" srcOrd="2" destOrd="0" parTransId="{EAFA93FC-88BA-4E3F-912F-B68629E4377D}" sibTransId="{A64F6C8D-DE4F-4BE6-8354-FDDCB478155B}"/>
    <dgm:cxn modelId="{1AA65846-2668-4CD5-8D0E-2CEFD6E94E1A}" type="presParOf" srcId="{A78AC162-A78B-4F69-A01C-CF792F2675F6}" destId="{7EA92505-21C7-4868-A7E0-9121A6EDDFF8}" srcOrd="0" destOrd="0" presId="urn:microsoft.com/office/officeart/2018/2/layout/IconLabelList"/>
    <dgm:cxn modelId="{DDB3E2DA-B2A0-4C93-98ED-D5B4BC2366AA}" type="presParOf" srcId="{7EA92505-21C7-4868-A7E0-9121A6EDDFF8}" destId="{87F9E739-1A20-494A-8035-A2602E3C82CA}" srcOrd="0" destOrd="0" presId="urn:microsoft.com/office/officeart/2018/2/layout/IconLabelList"/>
    <dgm:cxn modelId="{C93BF104-0811-4FC0-B137-1C549FBEDC41}" type="presParOf" srcId="{7EA92505-21C7-4868-A7E0-9121A6EDDFF8}" destId="{4E104D03-D9E9-404B-9F2B-B412C6B538F7}" srcOrd="1" destOrd="0" presId="urn:microsoft.com/office/officeart/2018/2/layout/IconLabelList"/>
    <dgm:cxn modelId="{8F7EFD69-99B2-43FD-9E05-49F5F377EB04}" type="presParOf" srcId="{7EA92505-21C7-4868-A7E0-9121A6EDDFF8}" destId="{B41B7D05-3783-41DD-9AB5-0E965DD8F99D}" srcOrd="2" destOrd="0" presId="urn:microsoft.com/office/officeart/2018/2/layout/IconLabelList"/>
    <dgm:cxn modelId="{13E9237D-17B0-4AEC-8F35-B95120D3DAF5}" type="presParOf" srcId="{A78AC162-A78B-4F69-A01C-CF792F2675F6}" destId="{157DEE28-F0F8-4469-A102-C6776DC9F075}" srcOrd="1" destOrd="0" presId="urn:microsoft.com/office/officeart/2018/2/layout/IconLabelList"/>
    <dgm:cxn modelId="{EEBCD952-11B4-4EC3-92CF-4141B6E21572}" type="presParOf" srcId="{A78AC162-A78B-4F69-A01C-CF792F2675F6}" destId="{2ECD6B15-3F08-4383-958F-FAEF3B18BD25}" srcOrd="2" destOrd="0" presId="urn:microsoft.com/office/officeart/2018/2/layout/IconLabelList"/>
    <dgm:cxn modelId="{678D186C-74F7-40C7-A2B0-080B3B5E490D}" type="presParOf" srcId="{2ECD6B15-3F08-4383-958F-FAEF3B18BD25}" destId="{51342C23-98C0-48D7-B4E2-5CF6354CC935}" srcOrd="0" destOrd="0" presId="urn:microsoft.com/office/officeart/2018/2/layout/IconLabelList"/>
    <dgm:cxn modelId="{779FD00C-CE89-451D-AB4A-2EA07EBE001D}" type="presParOf" srcId="{2ECD6B15-3F08-4383-958F-FAEF3B18BD25}" destId="{4CE0F3F2-14F4-4DE3-98EF-30D5F79363F0}" srcOrd="1" destOrd="0" presId="urn:microsoft.com/office/officeart/2018/2/layout/IconLabelList"/>
    <dgm:cxn modelId="{A57AEA65-94BB-4ADB-AAEA-33E2F2293672}" type="presParOf" srcId="{2ECD6B15-3F08-4383-958F-FAEF3B18BD25}" destId="{27AA67A3-F1CC-451E-9806-441EC16C6E56}" srcOrd="2" destOrd="0" presId="urn:microsoft.com/office/officeart/2018/2/layout/IconLabelList"/>
    <dgm:cxn modelId="{99B2915D-BF89-4C52-A1D0-D6E7F053DC33}" type="presParOf" srcId="{A78AC162-A78B-4F69-A01C-CF792F2675F6}" destId="{11A54062-CA41-4E89-9B21-1BC387E3F9BA}" srcOrd="3" destOrd="0" presId="urn:microsoft.com/office/officeart/2018/2/layout/IconLabelList"/>
    <dgm:cxn modelId="{FB2E7AEF-6E7E-41F2-8FCE-8B5B48A09421}" type="presParOf" srcId="{A78AC162-A78B-4F69-A01C-CF792F2675F6}" destId="{B1CAEF3F-8991-4E05-9726-08193036257F}" srcOrd="4" destOrd="0" presId="urn:microsoft.com/office/officeart/2018/2/layout/IconLabelList"/>
    <dgm:cxn modelId="{7B294736-F20F-4C2F-A811-B4FCE12A5CB9}" type="presParOf" srcId="{B1CAEF3F-8991-4E05-9726-08193036257F}" destId="{A4413317-A2EE-4052-AF0A-A42578072BF0}" srcOrd="0" destOrd="0" presId="urn:microsoft.com/office/officeart/2018/2/layout/IconLabelList"/>
    <dgm:cxn modelId="{786DB47B-9753-411B-B850-9C875261C8E2}" type="presParOf" srcId="{B1CAEF3F-8991-4E05-9726-08193036257F}" destId="{46CEE68F-F787-4354-9892-8B89275EB767}" srcOrd="1" destOrd="0" presId="urn:microsoft.com/office/officeart/2018/2/layout/IconLabelList"/>
    <dgm:cxn modelId="{B8739E66-2379-434E-BDC7-B701AF7BC324}" type="presParOf" srcId="{B1CAEF3F-8991-4E05-9726-08193036257F}" destId="{414F3CD3-681A-4C48-BD74-263E027D3F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94D18-C2A6-4B1F-9C5B-970906B5D1BD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4C7D863-5D7D-4B0A-8CC0-1C96305D1DCD}">
      <dgm:prSet/>
      <dgm:spPr/>
      <dgm:t>
        <a:bodyPr/>
        <a:lstStyle/>
        <a:p>
          <a:r>
            <a:rPr lang="en-US" dirty="0"/>
            <a:t>• Backend </a:t>
          </a:r>
          <a:r>
            <a:rPr lang="en-US" dirty="0" err="1"/>
            <a:t>em</a:t>
          </a:r>
          <a:r>
            <a:rPr lang="en-US" dirty="0"/>
            <a:t> Node.js + Express</a:t>
          </a:r>
        </a:p>
      </dgm:t>
    </dgm:pt>
    <dgm:pt modelId="{E7C86B54-4E09-49F8-8C4E-1FB78CB44D35}" type="parTrans" cxnId="{A87FF10B-4162-4D7A-8D37-B659C0F536B3}">
      <dgm:prSet/>
      <dgm:spPr/>
      <dgm:t>
        <a:bodyPr/>
        <a:lstStyle/>
        <a:p>
          <a:endParaRPr lang="en-US"/>
        </a:p>
      </dgm:t>
    </dgm:pt>
    <dgm:pt modelId="{CDE9FF47-9D47-4752-A166-CEE376A6E717}" type="sibTrans" cxnId="{A87FF10B-4162-4D7A-8D37-B659C0F536B3}">
      <dgm:prSet/>
      <dgm:spPr/>
      <dgm:t>
        <a:bodyPr/>
        <a:lstStyle/>
        <a:p>
          <a:endParaRPr lang="en-US"/>
        </a:p>
      </dgm:t>
    </dgm:pt>
    <dgm:pt modelId="{7C54513C-8001-4934-8E2D-08570C113139}">
      <dgm:prSet/>
      <dgm:spPr/>
      <dgm:t>
        <a:bodyPr/>
        <a:lstStyle/>
        <a:p>
          <a:r>
            <a:rPr lang="en-US" dirty="0"/>
            <a:t>• Base de dados MySQL</a:t>
          </a:r>
        </a:p>
      </dgm:t>
    </dgm:pt>
    <dgm:pt modelId="{E2407639-0B7C-47DE-A891-24CAE949C552}" type="parTrans" cxnId="{581DBFC1-4419-4CD7-BD6A-8094613BCEF5}">
      <dgm:prSet/>
      <dgm:spPr/>
      <dgm:t>
        <a:bodyPr/>
        <a:lstStyle/>
        <a:p>
          <a:endParaRPr lang="en-US"/>
        </a:p>
      </dgm:t>
    </dgm:pt>
    <dgm:pt modelId="{19322EFD-A091-4687-A490-3085AB0EA36F}" type="sibTrans" cxnId="{581DBFC1-4419-4CD7-BD6A-8094613BCEF5}">
      <dgm:prSet/>
      <dgm:spPr/>
      <dgm:t>
        <a:bodyPr/>
        <a:lstStyle/>
        <a:p>
          <a:endParaRPr lang="en-US"/>
        </a:p>
      </dgm:t>
    </dgm:pt>
    <dgm:pt modelId="{28FF4470-F612-452D-9531-F9D1805D3F57}">
      <dgm:prSet/>
      <dgm:spPr/>
      <dgm:t>
        <a:bodyPr/>
        <a:lstStyle/>
        <a:p>
          <a:r>
            <a:rPr lang="en-US"/>
            <a:t>• Docker para replicação de ambiente</a:t>
          </a:r>
        </a:p>
      </dgm:t>
    </dgm:pt>
    <dgm:pt modelId="{30EF8B85-202B-41FA-9F30-45ABB721A721}" type="parTrans" cxnId="{2FB9F86A-4326-497B-9B54-A3234CC2E3AF}">
      <dgm:prSet/>
      <dgm:spPr/>
      <dgm:t>
        <a:bodyPr/>
        <a:lstStyle/>
        <a:p>
          <a:endParaRPr lang="en-US"/>
        </a:p>
      </dgm:t>
    </dgm:pt>
    <dgm:pt modelId="{3CF407B8-7D63-4EA7-B915-3F9AFEC81A7C}" type="sibTrans" cxnId="{2FB9F86A-4326-497B-9B54-A3234CC2E3AF}">
      <dgm:prSet/>
      <dgm:spPr/>
      <dgm:t>
        <a:bodyPr/>
        <a:lstStyle/>
        <a:p>
          <a:endParaRPr lang="en-US"/>
        </a:p>
      </dgm:t>
    </dgm:pt>
    <dgm:pt modelId="{960653CD-7D3E-47C7-A59C-75805F2CAAB9}">
      <dgm:prSet/>
      <dgm:spPr/>
      <dgm:t>
        <a:bodyPr/>
        <a:lstStyle/>
        <a:p>
          <a:r>
            <a:rPr lang="en-US"/>
            <a:t>• Swagger UI para documentação e testes</a:t>
          </a:r>
        </a:p>
      </dgm:t>
    </dgm:pt>
    <dgm:pt modelId="{6707EB51-1A2F-4C77-9135-B1CB2A1AF602}" type="parTrans" cxnId="{B1907586-E509-4833-A968-7B16DE6AF012}">
      <dgm:prSet/>
      <dgm:spPr/>
      <dgm:t>
        <a:bodyPr/>
        <a:lstStyle/>
        <a:p>
          <a:endParaRPr lang="en-US"/>
        </a:p>
      </dgm:t>
    </dgm:pt>
    <dgm:pt modelId="{CB9CC5FC-3198-4537-A8E3-757785C4C916}" type="sibTrans" cxnId="{B1907586-E509-4833-A968-7B16DE6AF012}">
      <dgm:prSet/>
      <dgm:spPr/>
      <dgm:t>
        <a:bodyPr/>
        <a:lstStyle/>
        <a:p>
          <a:endParaRPr lang="en-US"/>
        </a:p>
      </dgm:t>
    </dgm:pt>
    <dgm:pt modelId="{929C7038-B833-4824-8F6D-53ED72F1FC53}" type="pres">
      <dgm:prSet presAssocID="{E6294D18-C2A6-4B1F-9C5B-970906B5D1BD}" presName="diagram" presStyleCnt="0">
        <dgm:presLayoutVars>
          <dgm:dir/>
          <dgm:resizeHandles val="exact"/>
        </dgm:presLayoutVars>
      </dgm:prSet>
      <dgm:spPr/>
    </dgm:pt>
    <dgm:pt modelId="{D4337C41-31A6-410A-8AB0-BBD08DE35579}" type="pres">
      <dgm:prSet presAssocID="{94C7D863-5D7D-4B0A-8CC0-1C96305D1DCD}" presName="node" presStyleLbl="node1" presStyleIdx="0" presStyleCnt="4">
        <dgm:presLayoutVars>
          <dgm:bulletEnabled val="1"/>
        </dgm:presLayoutVars>
      </dgm:prSet>
      <dgm:spPr/>
    </dgm:pt>
    <dgm:pt modelId="{CF0C91ED-EBAB-4BE3-87D5-7F306991D002}" type="pres">
      <dgm:prSet presAssocID="{CDE9FF47-9D47-4752-A166-CEE376A6E717}" presName="sibTrans" presStyleLbl="sibTrans2D1" presStyleIdx="0" presStyleCnt="3"/>
      <dgm:spPr/>
    </dgm:pt>
    <dgm:pt modelId="{5091D089-0EA5-483E-9739-56042D6C57F9}" type="pres">
      <dgm:prSet presAssocID="{CDE9FF47-9D47-4752-A166-CEE376A6E717}" presName="connectorText" presStyleLbl="sibTrans2D1" presStyleIdx="0" presStyleCnt="3"/>
      <dgm:spPr/>
    </dgm:pt>
    <dgm:pt modelId="{2C66C266-E0E7-4AF7-9256-5254E54BEBBE}" type="pres">
      <dgm:prSet presAssocID="{7C54513C-8001-4934-8E2D-08570C113139}" presName="node" presStyleLbl="node1" presStyleIdx="1" presStyleCnt="4">
        <dgm:presLayoutVars>
          <dgm:bulletEnabled val="1"/>
        </dgm:presLayoutVars>
      </dgm:prSet>
      <dgm:spPr/>
    </dgm:pt>
    <dgm:pt modelId="{586830B9-A252-4E08-AC84-F401A1D7BA54}" type="pres">
      <dgm:prSet presAssocID="{19322EFD-A091-4687-A490-3085AB0EA36F}" presName="sibTrans" presStyleLbl="sibTrans2D1" presStyleIdx="1" presStyleCnt="3"/>
      <dgm:spPr/>
    </dgm:pt>
    <dgm:pt modelId="{AACD99D8-2038-4A37-A2E7-E9362635C224}" type="pres">
      <dgm:prSet presAssocID="{19322EFD-A091-4687-A490-3085AB0EA36F}" presName="connectorText" presStyleLbl="sibTrans2D1" presStyleIdx="1" presStyleCnt="3"/>
      <dgm:spPr/>
    </dgm:pt>
    <dgm:pt modelId="{E90F8A8C-A575-432E-AF8A-CA805510AE46}" type="pres">
      <dgm:prSet presAssocID="{28FF4470-F612-452D-9531-F9D1805D3F57}" presName="node" presStyleLbl="node1" presStyleIdx="2" presStyleCnt="4">
        <dgm:presLayoutVars>
          <dgm:bulletEnabled val="1"/>
        </dgm:presLayoutVars>
      </dgm:prSet>
      <dgm:spPr/>
    </dgm:pt>
    <dgm:pt modelId="{F6065C9A-B716-4E32-9281-F941E4DC8719}" type="pres">
      <dgm:prSet presAssocID="{3CF407B8-7D63-4EA7-B915-3F9AFEC81A7C}" presName="sibTrans" presStyleLbl="sibTrans2D1" presStyleIdx="2" presStyleCnt="3" custAng="5400000" custLinFactX="-124966" custLinFactY="-93100" custLinFactNeighborX="-200000" custLinFactNeighborY="-100000"/>
      <dgm:spPr/>
    </dgm:pt>
    <dgm:pt modelId="{2548F027-2A2D-47E9-B8F0-7ABD5A8499FB}" type="pres">
      <dgm:prSet presAssocID="{3CF407B8-7D63-4EA7-B915-3F9AFEC81A7C}" presName="connectorText" presStyleLbl="sibTrans2D1" presStyleIdx="2" presStyleCnt="3"/>
      <dgm:spPr/>
    </dgm:pt>
    <dgm:pt modelId="{3FDA8F39-B98F-4CE3-9EE1-B3A0C9E5AA83}" type="pres">
      <dgm:prSet presAssocID="{960653CD-7D3E-47C7-A59C-75805F2CAAB9}" presName="node" presStyleLbl="node1" presStyleIdx="3" presStyleCnt="4">
        <dgm:presLayoutVars>
          <dgm:bulletEnabled val="1"/>
        </dgm:presLayoutVars>
      </dgm:prSet>
      <dgm:spPr/>
    </dgm:pt>
  </dgm:ptLst>
  <dgm:cxnLst>
    <dgm:cxn modelId="{6857FE00-813B-4284-88FF-C39B5A026A7D}" type="presOf" srcId="{3CF407B8-7D63-4EA7-B915-3F9AFEC81A7C}" destId="{2548F027-2A2D-47E9-B8F0-7ABD5A8499FB}" srcOrd="1" destOrd="0" presId="urn:microsoft.com/office/officeart/2005/8/layout/process5"/>
    <dgm:cxn modelId="{89F73A0A-0A40-4475-B466-43A7E6AB33E1}" type="presOf" srcId="{7C54513C-8001-4934-8E2D-08570C113139}" destId="{2C66C266-E0E7-4AF7-9256-5254E54BEBBE}" srcOrd="0" destOrd="0" presId="urn:microsoft.com/office/officeart/2005/8/layout/process5"/>
    <dgm:cxn modelId="{A87FF10B-4162-4D7A-8D37-B659C0F536B3}" srcId="{E6294D18-C2A6-4B1F-9C5B-970906B5D1BD}" destId="{94C7D863-5D7D-4B0A-8CC0-1C96305D1DCD}" srcOrd="0" destOrd="0" parTransId="{E7C86B54-4E09-49F8-8C4E-1FB78CB44D35}" sibTransId="{CDE9FF47-9D47-4752-A166-CEE376A6E717}"/>
    <dgm:cxn modelId="{2C40F65D-0C7C-4AD8-805C-5317C8693BC7}" type="presOf" srcId="{CDE9FF47-9D47-4752-A166-CEE376A6E717}" destId="{5091D089-0EA5-483E-9739-56042D6C57F9}" srcOrd="1" destOrd="0" presId="urn:microsoft.com/office/officeart/2005/8/layout/process5"/>
    <dgm:cxn modelId="{42EED745-4017-447F-9263-3B8309C9C80F}" type="presOf" srcId="{960653CD-7D3E-47C7-A59C-75805F2CAAB9}" destId="{3FDA8F39-B98F-4CE3-9EE1-B3A0C9E5AA83}" srcOrd="0" destOrd="0" presId="urn:microsoft.com/office/officeart/2005/8/layout/process5"/>
    <dgm:cxn modelId="{2FB9F86A-4326-497B-9B54-A3234CC2E3AF}" srcId="{E6294D18-C2A6-4B1F-9C5B-970906B5D1BD}" destId="{28FF4470-F612-452D-9531-F9D1805D3F57}" srcOrd="2" destOrd="0" parTransId="{30EF8B85-202B-41FA-9F30-45ABB721A721}" sibTransId="{3CF407B8-7D63-4EA7-B915-3F9AFEC81A7C}"/>
    <dgm:cxn modelId="{CB44044D-3571-40DA-ADAA-94520963AB3B}" type="presOf" srcId="{28FF4470-F612-452D-9531-F9D1805D3F57}" destId="{E90F8A8C-A575-432E-AF8A-CA805510AE46}" srcOrd="0" destOrd="0" presId="urn:microsoft.com/office/officeart/2005/8/layout/process5"/>
    <dgm:cxn modelId="{84C99471-0D41-4FC4-A459-E2CFE2F4CEA2}" type="presOf" srcId="{19322EFD-A091-4687-A490-3085AB0EA36F}" destId="{586830B9-A252-4E08-AC84-F401A1D7BA54}" srcOrd="0" destOrd="0" presId="urn:microsoft.com/office/officeart/2005/8/layout/process5"/>
    <dgm:cxn modelId="{FC5CB77E-EC74-4E0C-B24B-5C72D0C061BF}" type="presOf" srcId="{94C7D863-5D7D-4B0A-8CC0-1C96305D1DCD}" destId="{D4337C41-31A6-410A-8AB0-BBD08DE35579}" srcOrd="0" destOrd="0" presId="urn:microsoft.com/office/officeart/2005/8/layout/process5"/>
    <dgm:cxn modelId="{B1907586-E509-4833-A968-7B16DE6AF012}" srcId="{E6294D18-C2A6-4B1F-9C5B-970906B5D1BD}" destId="{960653CD-7D3E-47C7-A59C-75805F2CAAB9}" srcOrd="3" destOrd="0" parTransId="{6707EB51-1A2F-4C77-9135-B1CB2A1AF602}" sibTransId="{CB9CC5FC-3198-4537-A8E3-757785C4C916}"/>
    <dgm:cxn modelId="{243D409F-0B8B-4E00-AA27-C29AC2887A92}" type="presOf" srcId="{19322EFD-A091-4687-A490-3085AB0EA36F}" destId="{AACD99D8-2038-4A37-A2E7-E9362635C224}" srcOrd="1" destOrd="0" presId="urn:microsoft.com/office/officeart/2005/8/layout/process5"/>
    <dgm:cxn modelId="{2CF039A3-E43E-4F0A-BA72-00FF56230EFB}" type="presOf" srcId="{E6294D18-C2A6-4B1F-9C5B-970906B5D1BD}" destId="{929C7038-B833-4824-8F6D-53ED72F1FC53}" srcOrd="0" destOrd="0" presId="urn:microsoft.com/office/officeart/2005/8/layout/process5"/>
    <dgm:cxn modelId="{0238C3A6-A49D-4705-A41F-62926A8B7706}" type="presOf" srcId="{CDE9FF47-9D47-4752-A166-CEE376A6E717}" destId="{CF0C91ED-EBAB-4BE3-87D5-7F306991D002}" srcOrd="0" destOrd="0" presId="urn:microsoft.com/office/officeart/2005/8/layout/process5"/>
    <dgm:cxn modelId="{581DBFC1-4419-4CD7-BD6A-8094613BCEF5}" srcId="{E6294D18-C2A6-4B1F-9C5B-970906B5D1BD}" destId="{7C54513C-8001-4934-8E2D-08570C113139}" srcOrd="1" destOrd="0" parTransId="{E2407639-0B7C-47DE-A891-24CAE949C552}" sibTransId="{19322EFD-A091-4687-A490-3085AB0EA36F}"/>
    <dgm:cxn modelId="{E2C4EFFA-969A-4DC1-BCB5-217D0F908142}" type="presOf" srcId="{3CF407B8-7D63-4EA7-B915-3F9AFEC81A7C}" destId="{F6065C9A-B716-4E32-9281-F941E4DC8719}" srcOrd="0" destOrd="0" presId="urn:microsoft.com/office/officeart/2005/8/layout/process5"/>
    <dgm:cxn modelId="{BDBAADC6-343D-4AA6-B40A-D7D985DD78B9}" type="presParOf" srcId="{929C7038-B833-4824-8F6D-53ED72F1FC53}" destId="{D4337C41-31A6-410A-8AB0-BBD08DE35579}" srcOrd="0" destOrd="0" presId="urn:microsoft.com/office/officeart/2005/8/layout/process5"/>
    <dgm:cxn modelId="{FD8AEEBE-1103-4E84-B39B-B6704491F16B}" type="presParOf" srcId="{929C7038-B833-4824-8F6D-53ED72F1FC53}" destId="{CF0C91ED-EBAB-4BE3-87D5-7F306991D002}" srcOrd="1" destOrd="0" presId="urn:microsoft.com/office/officeart/2005/8/layout/process5"/>
    <dgm:cxn modelId="{25464E82-8CB8-4356-BB2E-0E80E75C196F}" type="presParOf" srcId="{CF0C91ED-EBAB-4BE3-87D5-7F306991D002}" destId="{5091D089-0EA5-483E-9739-56042D6C57F9}" srcOrd="0" destOrd="0" presId="urn:microsoft.com/office/officeart/2005/8/layout/process5"/>
    <dgm:cxn modelId="{39F6841A-CD48-4437-B371-96C41DB13755}" type="presParOf" srcId="{929C7038-B833-4824-8F6D-53ED72F1FC53}" destId="{2C66C266-E0E7-4AF7-9256-5254E54BEBBE}" srcOrd="2" destOrd="0" presId="urn:microsoft.com/office/officeart/2005/8/layout/process5"/>
    <dgm:cxn modelId="{1197F197-A62C-437F-BE0E-4A6C4BA4251F}" type="presParOf" srcId="{929C7038-B833-4824-8F6D-53ED72F1FC53}" destId="{586830B9-A252-4E08-AC84-F401A1D7BA54}" srcOrd="3" destOrd="0" presId="urn:microsoft.com/office/officeart/2005/8/layout/process5"/>
    <dgm:cxn modelId="{74D3869C-5494-41A3-A2B2-C2B89FCDC6F7}" type="presParOf" srcId="{586830B9-A252-4E08-AC84-F401A1D7BA54}" destId="{AACD99D8-2038-4A37-A2E7-E9362635C224}" srcOrd="0" destOrd="0" presId="urn:microsoft.com/office/officeart/2005/8/layout/process5"/>
    <dgm:cxn modelId="{DFAF9673-5992-474A-A740-9A1F778924CE}" type="presParOf" srcId="{929C7038-B833-4824-8F6D-53ED72F1FC53}" destId="{E90F8A8C-A575-432E-AF8A-CA805510AE46}" srcOrd="4" destOrd="0" presId="urn:microsoft.com/office/officeart/2005/8/layout/process5"/>
    <dgm:cxn modelId="{84731B17-E91B-4C01-A76E-2E8484A99893}" type="presParOf" srcId="{929C7038-B833-4824-8F6D-53ED72F1FC53}" destId="{F6065C9A-B716-4E32-9281-F941E4DC8719}" srcOrd="5" destOrd="0" presId="urn:microsoft.com/office/officeart/2005/8/layout/process5"/>
    <dgm:cxn modelId="{4A436834-1D65-4B43-852D-4433EA768FB2}" type="presParOf" srcId="{F6065C9A-B716-4E32-9281-F941E4DC8719}" destId="{2548F027-2A2D-47E9-B8F0-7ABD5A8499FB}" srcOrd="0" destOrd="0" presId="urn:microsoft.com/office/officeart/2005/8/layout/process5"/>
    <dgm:cxn modelId="{29D6BDFD-996F-4A6B-B1F1-9EF8BC84226A}" type="presParOf" srcId="{929C7038-B833-4824-8F6D-53ED72F1FC53}" destId="{3FDA8F39-B98F-4CE3-9EE1-B3A0C9E5AA83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34952D-E3D2-43ED-98D2-D050368369A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523972-C13F-4FC9-A98D-1FC0FFD86B40}">
      <dgm:prSet/>
      <dgm:spPr/>
      <dgm:t>
        <a:bodyPr/>
        <a:lstStyle/>
        <a:p>
          <a:r>
            <a:rPr lang="pt-PT"/>
            <a:t>O modelo de dados, constituído por </a:t>
          </a:r>
          <a:endParaRPr lang="en-US"/>
        </a:p>
      </dgm:t>
    </dgm:pt>
    <dgm:pt modelId="{51F61184-5782-44FB-9A10-E0E4EC906E3B}" type="parTrans" cxnId="{3DF688FC-8C3F-44F0-804D-D5C3430366F5}">
      <dgm:prSet/>
      <dgm:spPr/>
      <dgm:t>
        <a:bodyPr/>
        <a:lstStyle/>
        <a:p>
          <a:endParaRPr lang="en-US"/>
        </a:p>
      </dgm:t>
    </dgm:pt>
    <dgm:pt modelId="{629CC7E2-167E-41F2-8B51-9BDB847D6662}" type="sibTrans" cxnId="{3DF688FC-8C3F-44F0-804D-D5C3430366F5}">
      <dgm:prSet/>
      <dgm:spPr/>
      <dgm:t>
        <a:bodyPr/>
        <a:lstStyle/>
        <a:p>
          <a:endParaRPr lang="en-US"/>
        </a:p>
      </dgm:t>
    </dgm:pt>
    <dgm:pt modelId="{5E65FB44-855F-4A3E-9497-7FDAFEB4AC36}">
      <dgm:prSet/>
      <dgm:spPr/>
      <dgm:t>
        <a:bodyPr/>
        <a:lstStyle/>
        <a:p>
          <a:r>
            <a:rPr lang="pt-PT" dirty="0"/>
            <a:t>Cliente</a:t>
          </a:r>
          <a:endParaRPr lang="en-US" dirty="0"/>
        </a:p>
      </dgm:t>
    </dgm:pt>
    <dgm:pt modelId="{DE4944FE-FE79-4B7F-BE83-0D8E321BDC5D}" type="parTrans" cxnId="{6784E5A2-121B-4ADF-9B1E-09A9E7A5CA5B}">
      <dgm:prSet/>
      <dgm:spPr/>
      <dgm:t>
        <a:bodyPr/>
        <a:lstStyle/>
        <a:p>
          <a:endParaRPr lang="en-US"/>
        </a:p>
      </dgm:t>
    </dgm:pt>
    <dgm:pt modelId="{409A0E6E-2208-4820-B94A-2CF25D1E60F7}" type="sibTrans" cxnId="{6784E5A2-121B-4ADF-9B1E-09A9E7A5CA5B}">
      <dgm:prSet/>
      <dgm:spPr/>
      <dgm:t>
        <a:bodyPr/>
        <a:lstStyle/>
        <a:p>
          <a:endParaRPr lang="en-US"/>
        </a:p>
      </dgm:t>
    </dgm:pt>
    <dgm:pt modelId="{41D18F1E-BD47-41AA-B490-98DBCF9F360C}">
      <dgm:prSet/>
      <dgm:spPr/>
      <dgm:t>
        <a:bodyPr/>
        <a:lstStyle/>
        <a:p>
          <a:r>
            <a:rPr lang="pt-PT"/>
            <a:t>Reservas </a:t>
          </a:r>
          <a:endParaRPr lang="en-US"/>
        </a:p>
      </dgm:t>
    </dgm:pt>
    <dgm:pt modelId="{27651AAF-105E-4A36-8ECE-BCE0B82EED83}" type="parTrans" cxnId="{8B116D27-DBF3-43F4-BCB1-FD2922906416}">
      <dgm:prSet/>
      <dgm:spPr/>
      <dgm:t>
        <a:bodyPr/>
        <a:lstStyle/>
        <a:p>
          <a:endParaRPr lang="en-US"/>
        </a:p>
      </dgm:t>
    </dgm:pt>
    <dgm:pt modelId="{378481A6-2581-43AF-A776-83F33490B39D}" type="sibTrans" cxnId="{8B116D27-DBF3-43F4-BCB1-FD2922906416}">
      <dgm:prSet/>
      <dgm:spPr/>
      <dgm:t>
        <a:bodyPr/>
        <a:lstStyle/>
        <a:p>
          <a:endParaRPr lang="en-US"/>
        </a:p>
      </dgm:t>
    </dgm:pt>
    <dgm:pt modelId="{FD164DB7-0607-429D-9DB0-F69DA540A027}">
      <dgm:prSet/>
      <dgm:spPr/>
      <dgm:t>
        <a:bodyPr/>
        <a:lstStyle/>
        <a:p>
          <a:r>
            <a:rPr lang="pt-PT" dirty="0"/>
            <a:t>Veículos</a:t>
          </a:r>
          <a:endParaRPr lang="en-US" dirty="0"/>
        </a:p>
      </dgm:t>
    </dgm:pt>
    <dgm:pt modelId="{510C7F1B-0093-4633-8F5F-436565B7AA91}" type="parTrans" cxnId="{FABFDC5D-1CBB-4329-B35B-A692BF5153F7}">
      <dgm:prSet/>
      <dgm:spPr/>
      <dgm:t>
        <a:bodyPr/>
        <a:lstStyle/>
        <a:p>
          <a:endParaRPr lang="en-US"/>
        </a:p>
      </dgm:t>
    </dgm:pt>
    <dgm:pt modelId="{07485125-E2F3-459A-870D-0D32B4C7A6D5}" type="sibTrans" cxnId="{FABFDC5D-1CBB-4329-B35B-A692BF5153F7}">
      <dgm:prSet/>
      <dgm:spPr/>
      <dgm:t>
        <a:bodyPr/>
        <a:lstStyle/>
        <a:p>
          <a:endParaRPr lang="en-US"/>
        </a:p>
      </dgm:t>
    </dgm:pt>
    <dgm:pt modelId="{A56859A9-5F8F-4C23-AEC3-24CB32CC2CFB}">
      <dgm:prSet/>
      <dgm:spPr/>
      <dgm:t>
        <a:bodyPr/>
        <a:lstStyle/>
        <a:p>
          <a:r>
            <a:rPr lang="pt-PT" dirty="0"/>
            <a:t>Funcionários</a:t>
          </a:r>
          <a:endParaRPr lang="en-US" dirty="0"/>
        </a:p>
      </dgm:t>
    </dgm:pt>
    <dgm:pt modelId="{38117EE7-9DE7-49E2-9442-5F96C113413A}" type="parTrans" cxnId="{647AF333-3D22-4BCE-9B39-A0088CBC7A99}">
      <dgm:prSet/>
      <dgm:spPr/>
      <dgm:t>
        <a:bodyPr/>
        <a:lstStyle/>
        <a:p>
          <a:endParaRPr lang="en-US"/>
        </a:p>
      </dgm:t>
    </dgm:pt>
    <dgm:pt modelId="{9AAF2497-5465-4B22-A80C-6C9F68E3C0C7}" type="sibTrans" cxnId="{647AF333-3D22-4BCE-9B39-A0088CBC7A99}">
      <dgm:prSet/>
      <dgm:spPr/>
      <dgm:t>
        <a:bodyPr/>
        <a:lstStyle/>
        <a:p>
          <a:endParaRPr lang="en-US"/>
        </a:p>
      </dgm:t>
    </dgm:pt>
    <dgm:pt modelId="{66A36585-4C09-462E-A15E-EA2F5131125E}">
      <dgm:prSet/>
      <dgm:spPr/>
      <dgm:t>
        <a:bodyPr/>
        <a:lstStyle/>
        <a:p>
          <a:r>
            <a:rPr lang="pt-PT"/>
            <a:t>Categorias </a:t>
          </a:r>
          <a:endParaRPr lang="en-US"/>
        </a:p>
      </dgm:t>
    </dgm:pt>
    <dgm:pt modelId="{76E30C45-4C7F-44D0-B403-8FE2116972DA}" type="parTrans" cxnId="{927ACB81-A0A3-4AD3-BBC6-3DFACB80EDF0}">
      <dgm:prSet/>
      <dgm:spPr/>
      <dgm:t>
        <a:bodyPr/>
        <a:lstStyle/>
        <a:p>
          <a:endParaRPr lang="en-US"/>
        </a:p>
      </dgm:t>
    </dgm:pt>
    <dgm:pt modelId="{1718CF25-45CE-4AF3-A4E5-4011EBF2837D}" type="sibTrans" cxnId="{927ACB81-A0A3-4AD3-BBC6-3DFACB80EDF0}">
      <dgm:prSet/>
      <dgm:spPr/>
      <dgm:t>
        <a:bodyPr/>
        <a:lstStyle/>
        <a:p>
          <a:endParaRPr lang="en-US"/>
        </a:p>
      </dgm:t>
    </dgm:pt>
    <dgm:pt modelId="{18B078F2-C0E7-48B2-A5DF-0D52C67D1850}">
      <dgm:prSet/>
      <dgm:spPr/>
      <dgm:t>
        <a:bodyPr/>
        <a:lstStyle/>
        <a:p>
          <a:r>
            <a:rPr lang="pt-PT"/>
            <a:t>Favoritos  </a:t>
          </a:r>
          <a:endParaRPr lang="en-US"/>
        </a:p>
      </dgm:t>
    </dgm:pt>
    <dgm:pt modelId="{020C1093-0A48-4A87-9FA9-C785058B96E8}" type="parTrans" cxnId="{DB3CF7F1-8B38-471F-9231-79C3071B7ADC}">
      <dgm:prSet/>
      <dgm:spPr/>
      <dgm:t>
        <a:bodyPr/>
        <a:lstStyle/>
        <a:p>
          <a:endParaRPr lang="en-US"/>
        </a:p>
      </dgm:t>
    </dgm:pt>
    <dgm:pt modelId="{D32B6C8D-146E-4699-B18A-07BC5EC36233}" type="sibTrans" cxnId="{DB3CF7F1-8B38-471F-9231-79C3071B7ADC}">
      <dgm:prSet/>
      <dgm:spPr/>
      <dgm:t>
        <a:bodyPr/>
        <a:lstStyle/>
        <a:p>
          <a:endParaRPr lang="en-US"/>
        </a:p>
      </dgm:t>
    </dgm:pt>
    <dgm:pt modelId="{7F48416A-6C84-484C-BFCF-8914373E3151}" type="pres">
      <dgm:prSet presAssocID="{4334952D-E3D2-43ED-98D2-D050368369A0}" presName="linear" presStyleCnt="0">
        <dgm:presLayoutVars>
          <dgm:dir/>
          <dgm:animLvl val="lvl"/>
          <dgm:resizeHandles val="exact"/>
        </dgm:presLayoutVars>
      </dgm:prSet>
      <dgm:spPr/>
    </dgm:pt>
    <dgm:pt modelId="{2C064C6A-31C1-4153-8F84-E27FF90465F9}" type="pres">
      <dgm:prSet presAssocID="{5D523972-C13F-4FC9-A98D-1FC0FFD86B40}" presName="parentLin" presStyleCnt="0"/>
      <dgm:spPr/>
    </dgm:pt>
    <dgm:pt modelId="{B42BBAC6-557C-45CC-94D8-13B81C141FEB}" type="pres">
      <dgm:prSet presAssocID="{5D523972-C13F-4FC9-A98D-1FC0FFD86B40}" presName="parentLeftMargin" presStyleLbl="node1" presStyleIdx="0" presStyleCnt="1"/>
      <dgm:spPr/>
    </dgm:pt>
    <dgm:pt modelId="{935A3A65-6A5E-43E4-BD54-5EFD56470738}" type="pres">
      <dgm:prSet presAssocID="{5D523972-C13F-4FC9-A98D-1FC0FFD86B4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2BE3027-D55D-4DB4-90FE-D8797432166E}" type="pres">
      <dgm:prSet presAssocID="{5D523972-C13F-4FC9-A98D-1FC0FFD86B40}" presName="negativeSpace" presStyleCnt="0"/>
      <dgm:spPr/>
    </dgm:pt>
    <dgm:pt modelId="{FC302F91-0B62-4019-9806-9B27577A5364}" type="pres">
      <dgm:prSet presAssocID="{5D523972-C13F-4FC9-A98D-1FC0FFD86B4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A4E6CB04-F987-4999-9B57-F999F8315584}" type="presOf" srcId="{18B078F2-C0E7-48B2-A5DF-0D52C67D1850}" destId="{FC302F91-0B62-4019-9806-9B27577A5364}" srcOrd="0" destOrd="5" presId="urn:microsoft.com/office/officeart/2005/8/layout/list1"/>
    <dgm:cxn modelId="{8B116D27-DBF3-43F4-BCB1-FD2922906416}" srcId="{5D523972-C13F-4FC9-A98D-1FC0FFD86B40}" destId="{41D18F1E-BD47-41AA-B490-98DBCF9F360C}" srcOrd="1" destOrd="0" parTransId="{27651AAF-105E-4A36-8ECE-BCE0B82EED83}" sibTransId="{378481A6-2581-43AF-A776-83F33490B39D}"/>
    <dgm:cxn modelId="{647AF333-3D22-4BCE-9B39-A0088CBC7A99}" srcId="{5D523972-C13F-4FC9-A98D-1FC0FFD86B40}" destId="{A56859A9-5F8F-4C23-AEC3-24CB32CC2CFB}" srcOrd="3" destOrd="0" parTransId="{38117EE7-9DE7-49E2-9442-5F96C113413A}" sibTransId="{9AAF2497-5465-4B22-A80C-6C9F68E3C0C7}"/>
    <dgm:cxn modelId="{FABFDC5D-1CBB-4329-B35B-A692BF5153F7}" srcId="{5D523972-C13F-4FC9-A98D-1FC0FFD86B40}" destId="{FD164DB7-0607-429D-9DB0-F69DA540A027}" srcOrd="2" destOrd="0" parTransId="{510C7F1B-0093-4633-8F5F-436565B7AA91}" sibTransId="{07485125-E2F3-459A-870D-0D32B4C7A6D5}"/>
    <dgm:cxn modelId="{6EA97169-9E51-4B1A-B4F2-D9349DD919C6}" type="presOf" srcId="{5E65FB44-855F-4A3E-9497-7FDAFEB4AC36}" destId="{FC302F91-0B62-4019-9806-9B27577A5364}" srcOrd="0" destOrd="0" presId="urn:microsoft.com/office/officeart/2005/8/layout/list1"/>
    <dgm:cxn modelId="{80ABB650-347D-4F1E-8560-1AE13405D0DD}" type="presOf" srcId="{A56859A9-5F8F-4C23-AEC3-24CB32CC2CFB}" destId="{FC302F91-0B62-4019-9806-9B27577A5364}" srcOrd="0" destOrd="3" presId="urn:microsoft.com/office/officeart/2005/8/layout/list1"/>
    <dgm:cxn modelId="{ECB63572-2CE6-4FE7-B4CA-1159102EE35C}" type="presOf" srcId="{41D18F1E-BD47-41AA-B490-98DBCF9F360C}" destId="{FC302F91-0B62-4019-9806-9B27577A5364}" srcOrd="0" destOrd="1" presId="urn:microsoft.com/office/officeart/2005/8/layout/list1"/>
    <dgm:cxn modelId="{927ACB81-A0A3-4AD3-BBC6-3DFACB80EDF0}" srcId="{5D523972-C13F-4FC9-A98D-1FC0FFD86B40}" destId="{66A36585-4C09-462E-A15E-EA2F5131125E}" srcOrd="4" destOrd="0" parTransId="{76E30C45-4C7F-44D0-B403-8FE2116972DA}" sibTransId="{1718CF25-45CE-4AF3-A4E5-4011EBF2837D}"/>
    <dgm:cxn modelId="{62488D98-88B0-4B18-87B7-01B9D034D594}" type="presOf" srcId="{5D523972-C13F-4FC9-A98D-1FC0FFD86B40}" destId="{B42BBAC6-557C-45CC-94D8-13B81C141FEB}" srcOrd="0" destOrd="0" presId="urn:microsoft.com/office/officeart/2005/8/layout/list1"/>
    <dgm:cxn modelId="{6784E5A2-121B-4ADF-9B1E-09A9E7A5CA5B}" srcId="{5D523972-C13F-4FC9-A98D-1FC0FFD86B40}" destId="{5E65FB44-855F-4A3E-9497-7FDAFEB4AC36}" srcOrd="0" destOrd="0" parTransId="{DE4944FE-FE79-4B7F-BE83-0D8E321BDC5D}" sibTransId="{409A0E6E-2208-4820-B94A-2CF25D1E60F7}"/>
    <dgm:cxn modelId="{055C63A3-1B59-4962-AA13-DA67B2081F0D}" type="presOf" srcId="{4334952D-E3D2-43ED-98D2-D050368369A0}" destId="{7F48416A-6C84-484C-BFCF-8914373E3151}" srcOrd="0" destOrd="0" presId="urn:microsoft.com/office/officeart/2005/8/layout/list1"/>
    <dgm:cxn modelId="{395769BE-6FF8-49BD-8472-F162A9C8FFB6}" type="presOf" srcId="{5D523972-C13F-4FC9-A98D-1FC0FFD86B40}" destId="{935A3A65-6A5E-43E4-BD54-5EFD56470738}" srcOrd="1" destOrd="0" presId="urn:microsoft.com/office/officeart/2005/8/layout/list1"/>
    <dgm:cxn modelId="{3D5B63C3-7C11-4900-9906-143D2D3C0F5E}" type="presOf" srcId="{66A36585-4C09-462E-A15E-EA2F5131125E}" destId="{FC302F91-0B62-4019-9806-9B27577A5364}" srcOrd="0" destOrd="4" presId="urn:microsoft.com/office/officeart/2005/8/layout/list1"/>
    <dgm:cxn modelId="{8F07CBDA-8425-4D9C-BA0D-CD127CCD2437}" type="presOf" srcId="{FD164DB7-0607-429D-9DB0-F69DA540A027}" destId="{FC302F91-0B62-4019-9806-9B27577A5364}" srcOrd="0" destOrd="2" presId="urn:microsoft.com/office/officeart/2005/8/layout/list1"/>
    <dgm:cxn modelId="{DB3CF7F1-8B38-471F-9231-79C3071B7ADC}" srcId="{5D523972-C13F-4FC9-A98D-1FC0FFD86B40}" destId="{18B078F2-C0E7-48B2-A5DF-0D52C67D1850}" srcOrd="5" destOrd="0" parTransId="{020C1093-0A48-4A87-9FA9-C785058B96E8}" sibTransId="{D32B6C8D-146E-4699-B18A-07BC5EC36233}"/>
    <dgm:cxn modelId="{3DF688FC-8C3F-44F0-804D-D5C3430366F5}" srcId="{4334952D-E3D2-43ED-98D2-D050368369A0}" destId="{5D523972-C13F-4FC9-A98D-1FC0FFD86B40}" srcOrd="0" destOrd="0" parTransId="{51F61184-5782-44FB-9A10-E0E4EC906E3B}" sibTransId="{629CC7E2-167E-41F2-8B51-9BDB847D6662}"/>
    <dgm:cxn modelId="{0E1D367D-CE9A-4A93-89F6-2E27A5770039}" type="presParOf" srcId="{7F48416A-6C84-484C-BFCF-8914373E3151}" destId="{2C064C6A-31C1-4153-8F84-E27FF90465F9}" srcOrd="0" destOrd="0" presId="urn:microsoft.com/office/officeart/2005/8/layout/list1"/>
    <dgm:cxn modelId="{8E07DACD-8910-4E53-AD0D-0649BF29FBBF}" type="presParOf" srcId="{2C064C6A-31C1-4153-8F84-E27FF90465F9}" destId="{B42BBAC6-557C-45CC-94D8-13B81C141FEB}" srcOrd="0" destOrd="0" presId="urn:microsoft.com/office/officeart/2005/8/layout/list1"/>
    <dgm:cxn modelId="{9F728D15-AAB0-42D6-A406-CCC0B03E1B31}" type="presParOf" srcId="{2C064C6A-31C1-4153-8F84-E27FF90465F9}" destId="{935A3A65-6A5E-43E4-BD54-5EFD56470738}" srcOrd="1" destOrd="0" presId="urn:microsoft.com/office/officeart/2005/8/layout/list1"/>
    <dgm:cxn modelId="{58B332E4-3E57-4B2A-80A5-84C0F7A9AAF6}" type="presParOf" srcId="{7F48416A-6C84-484C-BFCF-8914373E3151}" destId="{62BE3027-D55D-4DB4-90FE-D8797432166E}" srcOrd="1" destOrd="0" presId="urn:microsoft.com/office/officeart/2005/8/layout/list1"/>
    <dgm:cxn modelId="{CB4CBD80-05C5-4B58-A862-13024A38C67A}" type="presParOf" srcId="{7F48416A-6C84-484C-BFCF-8914373E3151}" destId="{FC302F91-0B62-4019-9806-9B27577A536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2C59DE-83CD-4192-A7B6-3056AB6B94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AB685DB4-5CD4-4727-9272-07E44BB29B2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1" dirty="0"/>
            <a:t>Cliente (1) — (N) Reservas</a:t>
          </a:r>
          <a:br>
            <a:rPr lang="pt-PT" dirty="0"/>
          </a:br>
          <a:r>
            <a:rPr lang="pt-PT" dirty="0"/>
            <a:t>Um cliente pode efetuar várias reservas.</a:t>
          </a:r>
          <a:endParaRPr lang="en-US" dirty="0"/>
        </a:p>
      </dgm:t>
    </dgm:pt>
    <dgm:pt modelId="{B1A39375-5B75-415E-AAAC-AB9D6101CC18}" type="parTrans" cxnId="{54E4EE06-6E61-4754-B6FC-3E3BA71BDA0A}">
      <dgm:prSet/>
      <dgm:spPr/>
      <dgm:t>
        <a:bodyPr/>
        <a:lstStyle/>
        <a:p>
          <a:endParaRPr lang="en-US"/>
        </a:p>
      </dgm:t>
    </dgm:pt>
    <dgm:pt modelId="{D655E66A-25C8-4EB1-ACB3-CA3101A0FCC8}" type="sibTrans" cxnId="{54E4EE06-6E61-4754-B6FC-3E3BA71BDA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F026CA-A93A-4DCD-ADA3-1052AF827CDB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1"/>
            <a:t>Veículo (1) — (N) Reservas</a:t>
          </a:r>
          <a:br>
            <a:rPr lang="pt-PT"/>
          </a:br>
          <a:r>
            <a:rPr lang="pt-PT"/>
            <a:t>Um veículo pode ter várias reservas ao longo do tempo.</a:t>
          </a:r>
          <a:endParaRPr lang="en-US"/>
        </a:p>
      </dgm:t>
    </dgm:pt>
    <dgm:pt modelId="{C6CBDE26-A3C9-45CD-9481-1D1F2F576283}" type="parTrans" cxnId="{C674672F-497A-4F93-BF44-66FE0B11359E}">
      <dgm:prSet/>
      <dgm:spPr/>
      <dgm:t>
        <a:bodyPr/>
        <a:lstStyle/>
        <a:p>
          <a:endParaRPr lang="en-US"/>
        </a:p>
      </dgm:t>
    </dgm:pt>
    <dgm:pt modelId="{687FE9F1-6971-4185-BD04-4F3ED86A3E25}" type="sibTrans" cxnId="{C674672F-497A-4F93-BF44-66FE0B1135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925424-3184-428E-8690-8C22C2A7984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1" dirty="0"/>
            <a:t>Funcionário (1) — (N) Reservas</a:t>
          </a:r>
          <a:br>
            <a:rPr lang="pt-PT" dirty="0"/>
          </a:br>
          <a:r>
            <a:rPr lang="pt-PT" dirty="0"/>
            <a:t>Cada reserva é associada a um funcionário de atendimento.</a:t>
          </a:r>
          <a:endParaRPr lang="en-US" dirty="0"/>
        </a:p>
      </dgm:t>
    </dgm:pt>
    <dgm:pt modelId="{08E54C75-AE80-4699-ADC2-CF2B74E0DE5B}" type="parTrans" cxnId="{0C867B28-6594-4C0F-9622-68A2085401A6}">
      <dgm:prSet/>
      <dgm:spPr/>
      <dgm:t>
        <a:bodyPr/>
        <a:lstStyle/>
        <a:p>
          <a:endParaRPr lang="en-US"/>
        </a:p>
      </dgm:t>
    </dgm:pt>
    <dgm:pt modelId="{555D12E2-CCA5-4389-BB94-5F39F9FE6733}" type="sibTrans" cxnId="{0C867B28-6594-4C0F-9622-68A2085401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D34123-5E05-4B5C-83BB-92899189C549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1"/>
            <a:t>Categoria (1) — (N) Veículos</a:t>
          </a:r>
          <a:br>
            <a:rPr lang="pt-PT"/>
          </a:br>
          <a:r>
            <a:rPr lang="pt-PT"/>
            <a:t>Cada veículo pertence a uma categoria com preço por dia.</a:t>
          </a:r>
          <a:endParaRPr lang="en-US"/>
        </a:p>
      </dgm:t>
    </dgm:pt>
    <dgm:pt modelId="{75BA314F-0631-43E3-B156-B7B8A8F606B8}" type="parTrans" cxnId="{59B6DC62-219F-4461-8AB9-212EAF07266F}">
      <dgm:prSet/>
      <dgm:spPr/>
      <dgm:t>
        <a:bodyPr/>
        <a:lstStyle/>
        <a:p>
          <a:endParaRPr lang="en-US"/>
        </a:p>
      </dgm:t>
    </dgm:pt>
    <dgm:pt modelId="{34CD318E-B4F7-41E6-A933-85F40F8764D6}" type="sibTrans" cxnId="{59B6DC62-219F-4461-8AB9-212EAF07266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CD603CD-DC68-47D2-ACE8-FC648462A57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1"/>
            <a:t>Veículo (1) — (N) Manutenções</a:t>
          </a:r>
          <a:br>
            <a:rPr lang="pt-PT"/>
          </a:br>
          <a:r>
            <a:rPr lang="pt-PT"/>
            <a:t>Cada manutenção é associada a um único veículo.</a:t>
          </a:r>
          <a:endParaRPr lang="en-US"/>
        </a:p>
      </dgm:t>
    </dgm:pt>
    <dgm:pt modelId="{30A6BF94-D126-4878-9747-69239A3A3CCF}" type="parTrans" cxnId="{3F8F4B46-A986-4DE7-AC42-639CEFF264E1}">
      <dgm:prSet/>
      <dgm:spPr/>
      <dgm:t>
        <a:bodyPr/>
        <a:lstStyle/>
        <a:p>
          <a:endParaRPr lang="en-US"/>
        </a:p>
      </dgm:t>
    </dgm:pt>
    <dgm:pt modelId="{7DAE0A24-FE9E-4CEA-BA8B-4B552BCBE666}" type="sibTrans" cxnId="{3F8F4B46-A986-4DE7-AC42-639CEFF264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F3CF84-4AA4-4A62-AF8C-FF0FEB63F06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1" dirty="0"/>
            <a:t>Cliente (N) — (N) </a:t>
          </a:r>
          <a:r>
            <a:rPr lang="pt-PT" b="1" dirty="0" err="1"/>
            <a:t>Clientes_Favoritos</a:t>
          </a:r>
          <a:br>
            <a:rPr lang="pt-PT" dirty="0"/>
          </a:br>
          <a:r>
            <a:rPr lang="pt-PT" dirty="0"/>
            <a:t>Através da tabela intermédia </a:t>
          </a:r>
          <a:r>
            <a:rPr lang="pt-PT" dirty="0" err="1"/>
            <a:t>clientes_favoritos</a:t>
          </a:r>
          <a:r>
            <a:rPr lang="pt-PT" dirty="0"/>
            <a:t>.</a:t>
          </a:r>
          <a:endParaRPr lang="en-US" dirty="0"/>
        </a:p>
      </dgm:t>
    </dgm:pt>
    <dgm:pt modelId="{E94B5D00-9764-43D8-A4C5-0A780D930151}" type="parTrans" cxnId="{DC38C695-B1A8-4C16-85F8-9EA02D84CDDC}">
      <dgm:prSet/>
      <dgm:spPr/>
      <dgm:t>
        <a:bodyPr/>
        <a:lstStyle/>
        <a:p>
          <a:endParaRPr lang="en-US"/>
        </a:p>
      </dgm:t>
    </dgm:pt>
    <dgm:pt modelId="{F5527522-CCD8-4437-9D66-9FD0BB847E29}" type="sibTrans" cxnId="{DC38C695-B1A8-4C16-85F8-9EA02D84CDDC}">
      <dgm:prSet/>
      <dgm:spPr/>
      <dgm:t>
        <a:bodyPr/>
        <a:lstStyle/>
        <a:p>
          <a:endParaRPr lang="en-US"/>
        </a:p>
      </dgm:t>
    </dgm:pt>
    <dgm:pt modelId="{85998576-17BF-48B3-ABB0-1FBEB9D2FF79}" type="pres">
      <dgm:prSet presAssocID="{C62C59DE-83CD-4192-A7B6-3056AB6B9413}" presName="root" presStyleCnt="0">
        <dgm:presLayoutVars>
          <dgm:dir/>
          <dgm:resizeHandles val="exact"/>
        </dgm:presLayoutVars>
      </dgm:prSet>
      <dgm:spPr/>
    </dgm:pt>
    <dgm:pt modelId="{DEDA78BA-E254-417C-ADB1-945DDDAAC537}" type="pres">
      <dgm:prSet presAssocID="{C62C59DE-83CD-4192-A7B6-3056AB6B9413}" presName="container" presStyleCnt="0">
        <dgm:presLayoutVars>
          <dgm:dir/>
          <dgm:resizeHandles val="exact"/>
        </dgm:presLayoutVars>
      </dgm:prSet>
      <dgm:spPr/>
    </dgm:pt>
    <dgm:pt modelId="{82401DD1-3387-421A-A68B-4C995B43F5C3}" type="pres">
      <dgm:prSet presAssocID="{AB685DB4-5CD4-4727-9272-07E44BB29B26}" presName="compNode" presStyleCnt="0"/>
      <dgm:spPr/>
    </dgm:pt>
    <dgm:pt modelId="{825302D3-3391-4DA2-99D0-2D0B033C43B6}" type="pres">
      <dgm:prSet presAssocID="{AB685DB4-5CD4-4727-9272-07E44BB29B26}" presName="iconBgRect" presStyleLbl="bgShp" presStyleIdx="0" presStyleCnt="6" custLinFactNeighborX="-4625" custLinFactNeighborY="7249"/>
      <dgm:spPr/>
    </dgm:pt>
    <dgm:pt modelId="{61993318-F3BD-4FC8-9FC0-A7E2AEEFFCF0}" type="pres">
      <dgm:prSet presAssocID="{AB685DB4-5CD4-4727-9272-07E44BB29B2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regado de Mesa"/>
        </a:ext>
      </dgm:extLst>
    </dgm:pt>
    <dgm:pt modelId="{15870F4A-746C-4F90-B127-E08D62E2009F}" type="pres">
      <dgm:prSet presAssocID="{AB685DB4-5CD4-4727-9272-07E44BB29B26}" presName="spaceRect" presStyleCnt="0"/>
      <dgm:spPr/>
    </dgm:pt>
    <dgm:pt modelId="{B1CE109A-233F-4AFE-94E5-3C540D8C19C3}" type="pres">
      <dgm:prSet presAssocID="{AB685DB4-5CD4-4727-9272-07E44BB29B26}" presName="textRect" presStyleLbl="revTx" presStyleIdx="0" presStyleCnt="6">
        <dgm:presLayoutVars>
          <dgm:chMax val="1"/>
          <dgm:chPref val="1"/>
        </dgm:presLayoutVars>
      </dgm:prSet>
      <dgm:spPr/>
    </dgm:pt>
    <dgm:pt modelId="{39FE1E47-D425-428A-9D92-79DDE7FCB27B}" type="pres">
      <dgm:prSet presAssocID="{D655E66A-25C8-4EB1-ACB3-CA3101A0FCC8}" presName="sibTrans" presStyleLbl="sibTrans2D1" presStyleIdx="0" presStyleCnt="0"/>
      <dgm:spPr/>
    </dgm:pt>
    <dgm:pt modelId="{97251164-5C5A-4F09-ADDD-BEE5599A69D0}" type="pres">
      <dgm:prSet presAssocID="{71F026CA-A93A-4DCD-ADA3-1052AF827CDB}" presName="compNode" presStyleCnt="0"/>
      <dgm:spPr/>
    </dgm:pt>
    <dgm:pt modelId="{019D08A2-9E03-4ECE-BDB9-2DD92811C6E2}" type="pres">
      <dgm:prSet presAssocID="{71F026CA-A93A-4DCD-ADA3-1052AF827CDB}" presName="iconBgRect" presStyleLbl="bgShp" presStyleIdx="1" presStyleCnt="6"/>
      <dgm:spPr/>
    </dgm:pt>
    <dgm:pt modelId="{63609227-A487-490F-A86E-7E9629BF8FD6}" type="pres">
      <dgm:prSet presAssocID="{71F026CA-A93A-4DCD-ADA3-1052AF827CD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avana"/>
        </a:ext>
      </dgm:extLst>
    </dgm:pt>
    <dgm:pt modelId="{3A7745E2-9200-4EC7-912F-5ACC7C4C6574}" type="pres">
      <dgm:prSet presAssocID="{71F026CA-A93A-4DCD-ADA3-1052AF827CDB}" presName="spaceRect" presStyleCnt="0"/>
      <dgm:spPr/>
    </dgm:pt>
    <dgm:pt modelId="{CF820B0D-5C53-4008-9CCF-45257E129B8E}" type="pres">
      <dgm:prSet presAssocID="{71F026CA-A93A-4DCD-ADA3-1052AF827CDB}" presName="textRect" presStyleLbl="revTx" presStyleIdx="1" presStyleCnt="6">
        <dgm:presLayoutVars>
          <dgm:chMax val="1"/>
          <dgm:chPref val="1"/>
        </dgm:presLayoutVars>
      </dgm:prSet>
      <dgm:spPr/>
    </dgm:pt>
    <dgm:pt modelId="{D31678CE-A104-4174-BAF3-9E47089DBE07}" type="pres">
      <dgm:prSet presAssocID="{687FE9F1-6971-4185-BD04-4F3ED86A3E25}" presName="sibTrans" presStyleLbl="sibTrans2D1" presStyleIdx="0" presStyleCnt="0"/>
      <dgm:spPr/>
    </dgm:pt>
    <dgm:pt modelId="{5ADB9F06-D847-4713-B831-CCF7A4D1A1E6}" type="pres">
      <dgm:prSet presAssocID="{0C925424-3184-428E-8690-8C22C2A79843}" presName="compNode" presStyleCnt="0"/>
      <dgm:spPr/>
    </dgm:pt>
    <dgm:pt modelId="{DD9BFA02-FA2A-4B13-8759-E5244CCDDA79}" type="pres">
      <dgm:prSet presAssocID="{0C925424-3184-428E-8690-8C22C2A79843}" presName="iconBgRect" presStyleLbl="bgShp" presStyleIdx="2" presStyleCnt="6"/>
      <dgm:spPr/>
    </dgm:pt>
    <dgm:pt modelId="{625C5E61-8A35-4677-9DD9-0FCA4C0F58FF}" type="pres">
      <dgm:prSet presAssocID="{0C925424-3184-428E-8690-8C22C2A7984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5CBB9CC5-5C4E-44BC-BC94-8474841AD524}" type="pres">
      <dgm:prSet presAssocID="{0C925424-3184-428E-8690-8C22C2A79843}" presName="spaceRect" presStyleCnt="0"/>
      <dgm:spPr/>
    </dgm:pt>
    <dgm:pt modelId="{A1EB94CB-1872-44F6-9C57-4A0B3B68746F}" type="pres">
      <dgm:prSet presAssocID="{0C925424-3184-428E-8690-8C22C2A79843}" presName="textRect" presStyleLbl="revTx" presStyleIdx="2" presStyleCnt="6">
        <dgm:presLayoutVars>
          <dgm:chMax val="1"/>
          <dgm:chPref val="1"/>
        </dgm:presLayoutVars>
      </dgm:prSet>
      <dgm:spPr/>
    </dgm:pt>
    <dgm:pt modelId="{2C0E7712-9DE4-42DB-A180-0197964DAB3E}" type="pres">
      <dgm:prSet presAssocID="{555D12E2-CCA5-4389-BB94-5F39F9FE6733}" presName="sibTrans" presStyleLbl="sibTrans2D1" presStyleIdx="0" presStyleCnt="0"/>
      <dgm:spPr/>
    </dgm:pt>
    <dgm:pt modelId="{88A4F0B1-D7D6-49B1-9F66-4E201D8B8821}" type="pres">
      <dgm:prSet presAssocID="{34D34123-5E05-4B5C-83BB-92899189C549}" presName="compNode" presStyleCnt="0"/>
      <dgm:spPr/>
    </dgm:pt>
    <dgm:pt modelId="{8602BED3-36D3-4CF7-BC80-9CF3BD82F1A2}" type="pres">
      <dgm:prSet presAssocID="{34D34123-5E05-4B5C-83BB-92899189C549}" presName="iconBgRect" presStyleLbl="bgShp" presStyleIdx="3" presStyleCnt="6"/>
      <dgm:spPr/>
    </dgm:pt>
    <dgm:pt modelId="{DA52EB12-708B-4494-96D3-27C427090780}" type="pres">
      <dgm:prSet presAssocID="{34D34123-5E05-4B5C-83BB-92899189C54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ro"/>
        </a:ext>
      </dgm:extLst>
    </dgm:pt>
    <dgm:pt modelId="{BAC63F48-442F-4B31-BB81-2FEEDAFE1B6D}" type="pres">
      <dgm:prSet presAssocID="{34D34123-5E05-4B5C-83BB-92899189C549}" presName="spaceRect" presStyleCnt="0"/>
      <dgm:spPr/>
    </dgm:pt>
    <dgm:pt modelId="{B80825E9-D273-4B9E-B098-46C1881D4E16}" type="pres">
      <dgm:prSet presAssocID="{34D34123-5E05-4B5C-83BB-92899189C549}" presName="textRect" presStyleLbl="revTx" presStyleIdx="3" presStyleCnt="6">
        <dgm:presLayoutVars>
          <dgm:chMax val="1"/>
          <dgm:chPref val="1"/>
        </dgm:presLayoutVars>
      </dgm:prSet>
      <dgm:spPr/>
    </dgm:pt>
    <dgm:pt modelId="{C3C8132E-1AFB-401C-8022-97C439FEF4E4}" type="pres">
      <dgm:prSet presAssocID="{34CD318E-B4F7-41E6-A933-85F40F8764D6}" presName="sibTrans" presStyleLbl="sibTrans2D1" presStyleIdx="0" presStyleCnt="0"/>
      <dgm:spPr/>
    </dgm:pt>
    <dgm:pt modelId="{E6AB0CFB-C5E1-492E-8376-4327AEE421F6}" type="pres">
      <dgm:prSet presAssocID="{5CD603CD-DC68-47D2-ACE8-FC648462A575}" presName="compNode" presStyleCnt="0"/>
      <dgm:spPr/>
    </dgm:pt>
    <dgm:pt modelId="{322EA963-FF5E-4F5E-9DCA-9A335C16EB72}" type="pres">
      <dgm:prSet presAssocID="{5CD603CD-DC68-47D2-ACE8-FC648462A575}" presName="iconBgRect" presStyleLbl="bgShp" presStyleIdx="4" presStyleCnt="6"/>
      <dgm:spPr/>
    </dgm:pt>
    <dgm:pt modelId="{1A8ED9BD-788F-454A-8A36-40C688F6B958}" type="pres">
      <dgm:prSet presAssocID="{5CD603CD-DC68-47D2-ACE8-FC648462A57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100C7C2B-EBCB-4CDA-92F1-86956B719EA8}" type="pres">
      <dgm:prSet presAssocID="{5CD603CD-DC68-47D2-ACE8-FC648462A575}" presName="spaceRect" presStyleCnt="0"/>
      <dgm:spPr/>
    </dgm:pt>
    <dgm:pt modelId="{0319E48F-4A56-4700-B9B3-77FB860BB4BF}" type="pres">
      <dgm:prSet presAssocID="{5CD603CD-DC68-47D2-ACE8-FC648462A575}" presName="textRect" presStyleLbl="revTx" presStyleIdx="4" presStyleCnt="6">
        <dgm:presLayoutVars>
          <dgm:chMax val="1"/>
          <dgm:chPref val="1"/>
        </dgm:presLayoutVars>
      </dgm:prSet>
      <dgm:spPr/>
    </dgm:pt>
    <dgm:pt modelId="{7C11ACEC-976A-415C-AD7A-E2FE17F89760}" type="pres">
      <dgm:prSet presAssocID="{7DAE0A24-FE9E-4CEA-BA8B-4B552BCBE666}" presName="sibTrans" presStyleLbl="sibTrans2D1" presStyleIdx="0" presStyleCnt="0"/>
      <dgm:spPr/>
    </dgm:pt>
    <dgm:pt modelId="{2CBCEDE3-DA8A-42A2-A9F5-2FE63EDD578E}" type="pres">
      <dgm:prSet presAssocID="{AFF3CF84-4AA4-4A62-AF8C-FF0FEB63F062}" presName="compNode" presStyleCnt="0"/>
      <dgm:spPr/>
    </dgm:pt>
    <dgm:pt modelId="{A81356EF-B062-456F-98F6-5F44B6A5B9C8}" type="pres">
      <dgm:prSet presAssocID="{AFF3CF84-4AA4-4A62-AF8C-FF0FEB63F062}" presName="iconBgRect" presStyleLbl="bgShp" presStyleIdx="5" presStyleCnt="6"/>
      <dgm:spPr/>
    </dgm:pt>
    <dgm:pt modelId="{194E3AF1-85CC-4E8E-BB15-F68280A7A14B}" type="pres">
      <dgm:prSet presAssocID="{AFF3CF84-4AA4-4A62-AF8C-FF0FEB63F06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FBAB738E-B304-40E9-A923-E3F57328206C}" type="pres">
      <dgm:prSet presAssocID="{AFF3CF84-4AA4-4A62-AF8C-FF0FEB63F062}" presName="spaceRect" presStyleCnt="0"/>
      <dgm:spPr/>
    </dgm:pt>
    <dgm:pt modelId="{2661294C-A3C4-49FF-83A3-52E6C50AF3CF}" type="pres">
      <dgm:prSet presAssocID="{AFF3CF84-4AA4-4A62-AF8C-FF0FEB63F06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4E4EE06-6E61-4754-B6FC-3E3BA71BDA0A}" srcId="{C62C59DE-83CD-4192-A7B6-3056AB6B9413}" destId="{AB685DB4-5CD4-4727-9272-07E44BB29B26}" srcOrd="0" destOrd="0" parTransId="{B1A39375-5B75-415E-AAAC-AB9D6101CC18}" sibTransId="{D655E66A-25C8-4EB1-ACB3-CA3101A0FCC8}"/>
    <dgm:cxn modelId="{0006920C-ECEB-4DC1-AFD1-273E8969BE86}" type="presOf" srcId="{0C925424-3184-428E-8690-8C22C2A79843}" destId="{A1EB94CB-1872-44F6-9C57-4A0B3B68746F}" srcOrd="0" destOrd="0" presId="urn:microsoft.com/office/officeart/2018/2/layout/IconCircleList"/>
    <dgm:cxn modelId="{0C867B28-6594-4C0F-9622-68A2085401A6}" srcId="{C62C59DE-83CD-4192-A7B6-3056AB6B9413}" destId="{0C925424-3184-428E-8690-8C22C2A79843}" srcOrd="2" destOrd="0" parTransId="{08E54C75-AE80-4699-ADC2-CF2B74E0DE5B}" sibTransId="{555D12E2-CCA5-4389-BB94-5F39F9FE6733}"/>
    <dgm:cxn modelId="{D538A428-FC9E-4C85-9247-A99987A9B2EB}" type="presOf" srcId="{AFF3CF84-4AA4-4A62-AF8C-FF0FEB63F062}" destId="{2661294C-A3C4-49FF-83A3-52E6C50AF3CF}" srcOrd="0" destOrd="0" presId="urn:microsoft.com/office/officeart/2018/2/layout/IconCircleList"/>
    <dgm:cxn modelId="{C674672F-497A-4F93-BF44-66FE0B11359E}" srcId="{C62C59DE-83CD-4192-A7B6-3056AB6B9413}" destId="{71F026CA-A93A-4DCD-ADA3-1052AF827CDB}" srcOrd="1" destOrd="0" parTransId="{C6CBDE26-A3C9-45CD-9481-1D1F2F576283}" sibTransId="{687FE9F1-6971-4185-BD04-4F3ED86A3E25}"/>
    <dgm:cxn modelId="{59B6DC62-219F-4461-8AB9-212EAF07266F}" srcId="{C62C59DE-83CD-4192-A7B6-3056AB6B9413}" destId="{34D34123-5E05-4B5C-83BB-92899189C549}" srcOrd="3" destOrd="0" parTransId="{75BA314F-0631-43E3-B156-B7B8A8F606B8}" sibTransId="{34CD318E-B4F7-41E6-A933-85F40F8764D6}"/>
    <dgm:cxn modelId="{76D6AB45-DCCB-46EE-9EA5-1DAF6C7C854E}" type="presOf" srcId="{34CD318E-B4F7-41E6-A933-85F40F8764D6}" destId="{C3C8132E-1AFB-401C-8022-97C439FEF4E4}" srcOrd="0" destOrd="0" presId="urn:microsoft.com/office/officeart/2018/2/layout/IconCircleList"/>
    <dgm:cxn modelId="{3F8F4B46-A986-4DE7-AC42-639CEFF264E1}" srcId="{C62C59DE-83CD-4192-A7B6-3056AB6B9413}" destId="{5CD603CD-DC68-47D2-ACE8-FC648462A575}" srcOrd="4" destOrd="0" parTransId="{30A6BF94-D126-4878-9747-69239A3A3CCF}" sibTransId="{7DAE0A24-FE9E-4CEA-BA8B-4B552BCBE666}"/>
    <dgm:cxn modelId="{24382548-C342-4D70-AC06-A852FAA2CD75}" type="presOf" srcId="{34D34123-5E05-4B5C-83BB-92899189C549}" destId="{B80825E9-D273-4B9E-B098-46C1881D4E16}" srcOrd="0" destOrd="0" presId="urn:microsoft.com/office/officeart/2018/2/layout/IconCircleList"/>
    <dgm:cxn modelId="{2749A650-AFB2-4BFB-902D-3A06788FA37C}" type="presOf" srcId="{7DAE0A24-FE9E-4CEA-BA8B-4B552BCBE666}" destId="{7C11ACEC-976A-415C-AD7A-E2FE17F89760}" srcOrd="0" destOrd="0" presId="urn:microsoft.com/office/officeart/2018/2/layout/IconCircleList"/>
    <dgm:cxn modelId="{DD6A8171-B663-45EF-93C3-235B33B5E76F}" type="presOf" srcId="{71F026CA-A93A-4DCD-ADA3-1052AF827CDB}" destId="{CF820B0D-5C53-4008-9CCF-45257E129B8E}" srcOrd="0" destOrd="0" presId="urn:microsoft.com/office/officeart/2018/2/layout/IconCircleList"/>
    <dgm:cxn modelId="{452E6C7F-5854-4EDD-A37A-310B83857BB1}" type="presOf" srcId="{555D12E2-CCA5-4389-BB94-5F39F9FE6733}" destId="{2C0E7712-9DE4-42DB-A180-0197964DAB3E}" srcOrd="0" destOrd="0" presId="urn:microsoft.com/office/officeart/2018/2/layout/IconCircleList"/>
    <dgm:cxn modelId="{01651A84-AFD2-4854-AB0D-D273A8D7E4A6}" type="presOf" srcId="{AB685DB4-5CD4-4727-9272-07E44BB29B26}" destId="{B1CE109A-233F-4AFE-94E5-3C540D8C19C3}" srcOrd="0" destOrd="0" presId="urn:microsoft.com/office/officeart/2018/2/layout/IconCircleList"/>
    <dgm:cxn modelId="{DC38C695-B1A8-4C16-85F8-9EA02D84CDDC}" srcId="{C62C59DE-83CD-4192-A7B6-3056AB6B9413}" destId="{AFF3CF84-4AA4-4A62-AF8C-FF0FEB63F062}" srcOrd="5" destOrd="0" parTransId="{E94B5D00-9764-43D8-A4C5-0A780D930151}" sibTransId="{F5527522-CCD8-4437-9D66-9FD0BB847E29}"/>
    <dgm:cxn modelId="{FC0612B3-7B40-4121-8A14-E80EF69B85D2}" type="presOf" srcId="{5CD603CD-DC68-47D2-ACE8-FC648462A575}" destId="{0319E48F-4A56-4700-B9B3-77FB860BB4BF}" srcOrd="0" destOrd="0" presId="urn:microsoft.com/office/officeart/2018/2/layout/IconCircleList"/>
    <dgm:cxn modelId="{1A7AD3C2-C4A2-4C9D-B4C3-5AE80046B213}" type="presOf" srcId="{687FE9F1-6971-4185-BD04-4F3ED86A3E25}" destId="{D31678CE-A104-4174-BAF3-9E47089DBE07}" srcOrd="0" destOrd="0" presId="urn:microsoft.com/office/officeart/2018/2/layout/IconCircleList"/>
    <dgm:cxn modelId="{68FF6BC5-29E8-40F1-8A9C-0E0E295AA73A}" type="presOf" srcId="{D655E66A-25C8-4EB1-ACB3-CA3101A0FCC8}" destId="{39FE1E47-D425-428A-9D92-79DDE7FCB27B}" srcOrd="0" destOrd="0" presId="urn:microsoft.com/office/officeart/2018/2/layout/IconCircleList"/>
    <dgm:cxn modelId="{862503E6-2D38-46A1-BBAD-C95D133C13EB}" type="presOf" srcId="{C62C59DE-83CD-4192-A7B6-3056AB6B9413}" destId="{85998576-17BF-48B3-ABB0-1FBEB9D2FF79}" srcOrd="0" destOrd="0" presId="urn:microsoft.com/office/officeart/2018/2/layout/IconCircleList"/>
    <dgm:cxn modelId="{5AF359CC-3395-4FBB-983C-69E5D072EEBC}" type="presParOf" srcId="{85998576-17BF-48B3-ABB0-1FBEB9D2FF79}" destId="{DEDA78BA-E254-417C-ADB1-945DDDAAC537}" srcOrd="0" destOrd="0" presId="urn:microsoft.com/office/officeart/2018/2/layout/IconCircleList"/>
    <dgm:cxn modelId="{5115A221-79BD-4722-8ABC-1B733CDB10C1}" type="presParOf" srcId="{DEDA78BA-E254-417C-ADB1-945DDDAAC537}" destId="{82401DD1-3387-421A-A68B-4C995B43F5C3}" srcOrd="0" destOrd="0" presId="urn:microsoft.com/office/officeart/2018/2/layout/IconCircleList"/>
    <dgm:cxn modelId="{97032A9E-379D-44B8-A45C-9E8F7195B606}" type="presParOf" srcId="{82401DD1-3387-421A-A68B-4C995B43F5C3}" destId="{825302D3-3391-4DA2-99D0-2D0B033C43B6}" srcOrd="0" destOrd="0" presId="urn:microsoft.com/office/officeart/2018/2/layout/IconCircleList"/>
    <dgm:cxn modelId="{63BF7D96-9584-45C2-855A-CF2C44EECB3D}" type="presParOf" srcId="{82401DD1-3387-421A-A68B-4C995B43F5C3}" destId="{61993318-F3BD-4FC8-9FC0-A7E2AEEFFCF0}" srcOrd="1" destOrd="0" presId="urn:microsoft.com/office/officeart/2018/2/layout/IconCircleList"/>
    <dgm:cxn modelId="{70C14474-DE1B-43EA-A84D-441457D015F5}" type="presParOf" srcId="{82401DD1-3387-421A-A68B-4C995B43F5C3}" destId="{15870F4A-746C-4F90-B127-E08D62E2009F}" srcOrd="2" destOrd="0" presId="urn:microsoft.com/office/officeart/2018/2/layout/IconCircleList"/>
    <dgm:cxn modelId="{80382467-841E-4B63-9A56-6BEA830D3FC4}" type="presParOf" srcId="{82401DD1-3387-421A-A68B-4C995B43F5C3}" destId="{B1CE109A-233F-4AFE-94E5-3C540D8C19C3}" srcOrd="3" destOrd="0" presId="urn:microsoft.com/office/officeart/2018/2/layout/IconCircleList"/>
    <dgm:cxn modelId="{091F071D-BAA8-4971-AED0-C6C51048F47C}" type="presParOf" srcId="{DEDA78BA-E254-417C-ADB1-945DDDAAC537}" destId="{39FE1E47-D425-428A-9D92-79DDE7FCB27B}" srcOrd="1" destOrd="0" presId="urn:microsoft.com/office/officeart/2018/2/layout/IconCircleList"/>
    <dgm:cxn modelId="{0433A376-87F3-421B-83F9-3D4C4F5EAA68}" type="presParOf" srcId="{DEDA78BA-E254-417C-ADB1-945DDDAAC537}" destId="{97251164-5C5A-4F09-ADDD-BEE5599A69D0}" srcOrd="2" destOrd="0" presId="urn:microsoft.com/office/officeart/2018/2/layout/IconCircleList"/>
    <dgm:cxn modelId="{E3650B83-E267-42D1-A122-F3C429140691}" type="presParOf" srcId="{97251164-5C5A-4F09-ADDD-BEE5599A69D0}" destId="{019D08A2-9E03-4ECE-BDB9-2DD92811C6E2}" srcOrd="0" destOrd="0" presId="urn:microsoft.com/office/officeart/2018/2/layout/IconCircleList"/>
    <dgm:cxn modelId="{558603CC-C379-479C-B579-85095B393D7F}" type="presParOf" srcId="{97251164-5C5A-4F09-ADDD-BEE5599A69D0}" destId="{63609227-A487-490F-A86E-7E9629BF8FD6}" srcOrd="1" destOrd="0" presId="urn:microsoft.com/office/officeart/2018/2/layout/IconCircleList"/>
    <dgm:cxn modelId="{5633D577-185D-4559-A046-AC6F570E03E8}" type="presParOf" srcId="{97251164-5C5A-4F09-ADDD-BEE5599A69D0}" destId="{3A7745E2-9200-4EC7-912F-5ACC7C4C6574}" srcOrd="2" destOrd="0" presId="urn:microsoft.com/office/officeart/2018/2/layout/IconCircleList"/>
    <dgm:cxn modelId="{A472074D-1A59-4F50-A1CC-00120B103D20}" type="presParOf" srcId="{97251164-5C5A-4F09-ADDD-BEE5599A69D0}" destId="{CF820B0D-5C53-4008-9CCF-45257E129B8E}" srcOrd="3" destOrd="0" presId="urn:microsoft.com/office/officeart/2018/2/layout/IconCircleList"/>
    <dgm:cxn modelId="{B0996028-8417-48AA-A494-43E21059CDF2}" type="presParOf" srcId="{DEDA78BA-E254-417C-ADB1-945DDDAAC537}" destId="{D31678CE-A104-4174-BAF3-9E47089DBE07}" srcOrd="3" destOrd="0" presId="urn:microsoft.com/office/officeart/2018/2/layout/IconCircleList"/>
    <dgm:cxn modelId="{EFE1015D-5037-4E9E-9842-60F9B1E1F8EA}" type="presParOf" srcId="{DEDA78BA-E254-417C-ADB1-945DDDAAC537}" destId="{5ADB9F06-D847-4713-B831-CCF7A4D1A1E6}" srcOrd="4" destOrd="0" presId="urn:microsoft.com/office/officeart/2018/2/layout/IconCircleList"/>
    <dgm:cxn modelId="{077A226A-30E1-461B-94D2-4D4701DF120E}" type="presParOf" srcId="{5ADB9F06-D847-4713-B831-CCF7A4D1A1E6}" destId="{DD9BFA02-FA2A-4B13-8759-E5244CCDDA79}" srcOrd="0" destOrd="0" presId="urn:microsoft.com/office/officeart/2018/2/layout/IconCircleList"/>
    <dgm:cxn modelId="{E32AB614-E796-4060-958E-FCC330311668}" type="presParOf" srcId="{5ADB9F06-D847-4713-B831-CCF7A4D1A1E6}" destId="{625C5E61-8A35-4677-9DD9-0FCA4C0F58FF}" srcOrd="1" destOrd="0" presId="urn:microsoft.com/office/officeart/2018/2/layout/IconCircleList"/>
    <dgm:cxn modelId="{E6C9B221-D035-4346-B203-B18A4F4B0C60}" type="presParOf" srcId="{5ADB9F06-D847-4713-B831-CCF7A4D1A1E6}" destId="{5CBB9CC5-5C4E-44BC-BC94-8474841AD524}" srcOrd="2" destOrd="0" presId="urn:microsoft.com/office/officeart/2018/2/layout/IconCircleList"/>
    <dgm:cxn modelId="{4B397764-7D0E-4C33-B2F0-102C0191FDF6}" type="presParOf" srcId="{5ADB9F06-D847-4713-B831-CCF7A4D1A1E6}" destId="{A1EB94CB-1872-44F6-9C57-4A0B3B68746F}" srcOrd="3" destOrd="0" presId="urn:microsoft.com/office/officeart/2018/2/layout/IconCircleList"/>
    <dgm:cxn modelId="{C6B93BB3-9B3C-4229-8CC5-4E03C2F0C1A0}" type="presParOf" srcId="{DEDA78BA-E254-417C-ADB1-945DDDAAC537}" destId="{2C0E7712-9DE4-42DB-A180-0197964DAB3E}" srcOrd="5" destOrd="0" presId="urn:microsoft.com/office/officeart/2018/2/layout/IconCircleList"/>
    <dgm:cxn modelId="{43E114A6-4DD9-4B4B-9454-C1E7F9340C5E}" type="presParOf" srcId="{DEDA78BA-E254-417C-ADB1-945DDDAAC537}" destId="{88A4F0B1-D7D6-49B1-9F66-4E201D8B8821}" srcOrd="6" destOrd="0" presId="urn:microsoft.com/office/officeart/2018/2/layout/IconCircleList"/>
    <dgm:cxn modelId="{092143C2-A887-4524-8C6D-E67169FACC0C}" type="presParOf" srcId="{88A4F0B1-D7D6-49B1-9F66-4E201D8B8821}" destId="{8602BED3-36D3-4CF7-BC80-9CF3BD82F1A2}" srcOrd="0" destOrd="0" presId="urn:microsoft.com/office/officeart/2018/2/layout/IconCircleList"/>
    <dgm:cxn modelId="{2D0608A4-BD9D-4E64-8A61-7C0F08B30091}" type="presParOf" srcId="{88A4F0B1-D7D6-49B1-9F66-4E201D8B8821}" destId="{DA52EB12-708B-4494-96D3-27C427090780}" srcOrd="1" destOrd="0" presId="urn:microsoft.com/office/officeart/2018/2/layout/IconCircleList"/>
    <dgm:cxn modelId="{EC743178-34EA-4A19-85B0-71BA2035F359}" type="presParOf" srcId="{88A4F0B1-D7D6-49B1-9F66-4E201D8B8821}" destId="{BAC63F48-442F-4B31-BB81-2FEEDAFE1B6D}" srcOrd="2" destOrd="0" presId="urn:microsoft.com/office/officeart/2018/2/layout/IconCircleList"/>
    <dgm:cxn modelId="{F86847B0-39BC-4444-89B6-3723DE49872C}" type="presParOf" srcId="{88A4F0B1-D7D6-49B1-9F66-4E201D8B8821}" destId="{B80825E9-D273-4B9E-B098-46C1881D4E16}" srcOrd="3" destOrd="0" presId="urn:microsoft.com/office/officeart/2018/2/layout/IconCircleList"/>
    <dgm:cxn modelId="{17120DAC-7D8F-4DAA-AD88-7CCA646085B9}" type="presParOf" srcId="{DEDA78BA-E254-417C-ADB1-945DDDAAC537}" destId="{C3C8132E-1AFB-401C-8022-97C439FEF4E4}" srcOrd="7" destOrd="0" presId="urn:microsoft.com/office/officeart/2018/2/layout/IconCircleList"/>
    <dgm:cxn modelId="{2E993C65-6A80-4891-9B06-393D0FA43D11}" type="presParOf" srcId="{DEDA78BA-E254-417C-ADB1-945DDDAAC537}" destId="{E6AB0CFB-C5E1-492E-8376-4327AEE421F6}" srcOrd="8" destOrd="0" presId="urn:microsoft.com/office/officeart/2018/2/layout/IconCircleList"/>
    <dgm:cxn modelId="{C42176A5-7AE3-48E7-B2C7-6FFA19169957}" type="presParOf" srcId="{E6AB0CFB-C5E1-492E-8376-4327AEE421F6}" destId="{322EA963-FF5E-4F5E-9DCA-9A335C16EB72}" srcOrd="0" destOrd="0" presId="urn:microsoft.com/office/officeart/2018/2/layout/IconCircleList"/>
    <dgm:cxn modelId="{CBDEF2C5-DD07-4A67-961F-C7DDD4FD4E26}" type="presParOf" srcId="{E6AB0CFB-C5E1-492E-8376-4327AEE421F6}" destId="{1A8ED9BD-788F-454A-8A36-40C688F6B958}" srcOrd="1" destOrd="0" presId="urn:microsoft.com/office/officeart/2018/2/layout/IconCircleList"/>
    <dgm:cxn modelId="{867143EB-7801-4E2A-939A-D912F837D3BA}" type="presParOf" srcId="{E6AB0CFB-C5E1-492E-8376-4327AEE421F6}" destId="{100C7C2B-EBCB-4CDA-92F1-86956B719EA8}" srcOrd="2" destOrd="0" presId="urn:microsoft.com/office/officeart/2018/2/layout/IconCircleList"/>
    <dgm:cxn modelId="{F2830D49-0158-49C6-833E-A6E818143493}" type="presParOf" srcId="{E6AB0CFB-C5E1-492E-8376-4327AEE421F6}" destId="{0319E48F-4A56-4700-B9B3-77FB860BB4BF}" srcOrd="3" destOrd="0" presId="urn:microsoft.com/office/officeart/2018/2/layout/IconCircleList"/>
    <dgm:cxn modelId="{A7B736BA-EAFC-4CCB-949D-E4879ACB4498}" type="presParOf" srcId="{DEDA78BA-E254-417C-ADB1-945DDDAAC537}" destId="{7C11ACEC-976A-415C-AD7A-E2FE17F89760}" srcOrd="9" destOrd="0" presId="urn:microsoft.com/office/officeart/2018/2/layout/IconCircleList"/>
    <dgm:cxn modelId="{443C3589-1744-462F-B2D9-721D8B4EFAB7}" type="presParOf" srcId="{DEDA78BA-E254-417C-ADB1-945DDDAAC537}" destId="{2CBCEDE3-DA8A-42A2-A9F5-2FE63EDD578E}" srcOrd="10" destOrd="0" presId="urn:microsoft.com/office/officeart/2018/2/layout/IconCircleList"/>
    <dgm:cxn modelId="{CBD7C42C-D283-427B-925D-D920399EE4B5}" type="presParOf" srcId="{2CBCEDE3-DA8A-42A2-A9F5-2FE63EDD578E}" destId="{A81356EF-B062-456F-98F6-5F44B6A5B9C8}" srcOrd="0" destOrd="0" presId="urn:microsoft.com/office/officeart/2018/2/layout/IconCircleList"/>
    <dgm:cxn modelId="{D0045DAD-8516-4390-9A17-8FF936C838A5}" type="presParOf" srcId="{2CBCEDE3-DA8A-42A2-A9F5-2FE63EDD578E}" destId="{194E3AF1-85CC-4E8E-BB15-F68280A7A14B}" srcOrd="1" destOrd="0" presId="urn:microsoft.com/office/officeart/2018/2/layout/IconCircleList"/>
    <dgm:cxn modelId="{0E54826C-8F8F-47F6-BD55-2A4C977B7431}" type="presParOf" srcId="{2CBCEDE3-DA8A-42A2-A9F5-2FE63EDD578E}" destId="{FBAB738E-B304-40E9-A923-E3F57328206C}" srcOrd="2" destOrd="0" presId="urn:microsoft.com/office/officeart/2018/2/layout/IconCircleList"/>
    <dgm:cxn modelId="{CB0A3A4C-148E-495A-ADA9-82A14C07D176}" type="presParOf" srcId="{2CBCEDE3-DA8A-42A2-A9F5-2FE63EDD578E}" destId="{2661294C-A3C4-49FF-83A3-52E6C50AF3C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9E739-1A20-494A-8035-A2602E3C82CA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B7D05-3783-41DD-9AB5-0E965DD8F99D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É uma API para gestão de aluguer de veículos;</a:t>
          </a:r>
          <a:endParaRPr lang="en-US" sz="1600" kern="1200" dirty="0"/>
        </a:p>
      </dsp:txBody>
      <dsp:txXfrm>
        <a:off x="417971" y="2644140"/>
        <a:ext cx="2889450" cy="720000"/>
      </dsp:txXfrm>
    </dsp:sp>
    <dsp:sp modelId="{51342C23-98C0-48D7-B4E2-5CF6354CC935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A67A3-F1CC-451E-9806-441EC16C6E56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• Suporte a clientes, veículos, reservas, manutenções e favoritos;</a:t>
          </a:r>
          <a:endParaRPr lang="en-US" sz="1600" kern="1200"/>
        </a:p>
      </dsp:txBody>
      <dsp:txXfrm>
        <a:off x="3813075" y="2644140"/>
        <a:ext cx="2889450" cy="720000"/>
      </dsp:txXfrm>
    </dsp:sp>
    <dsp:sp modelId="{A4413317-A2EE-4052-AF0A-A42578072BF0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F3CD3-681A-4C48-BD74-263E027D3F9D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• Documentada via OpenAPI/Swagger.</a:t>
          </a:r>
          <a:endParaRPr lang="en-US" sz="16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37C41-31A6-410A-8AB0-BBD08DE35579}">
      <dsp:nvSpPr>
        <dsp:cNvPr id="0" name=""/>
        <dsp:cNvSpPr/>
      </dsp:nvSpPr>
      <dsp:spPr>
        <a:xfrm>
          <a:off x="1124268" y="1799"/>
          <a:ext cx="2244063" cy="13464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• Backend </a:t>
          </a:r>
          <a:r>
            <a:rPr lang="en-US" sz="2100" kern="1200" dirty="0" err="1"/>
            <a:t>em</a:t>
          </a:r>
          <a:r>
            <a:rPr lang="en-US" sz="2100" kern="1200" dirty="0"/>
            <a:t> Node.js + Express</a:t>
          </a:r>
        </a:p>
      </dsp:txBody>
      <dsp:txXfrm>
        <a:off x="1163704" y="41235"/>
        <a:ext cx="2165191" cy="1267565"/>
      </dsp:txXfrm>
    </dsp:sp>
    <dsp:sp modelId="{CF0C91ED-EBAB-4BE3-87D5-7F306991D002}">
      <dsp:nvSpPr>
        <dsp:cNvPr id="0" name=""/>
        <dsp:cNvSpPr/>
      </dsp:nvSpPr>
      <dsp:spPr>
        <a:xfrm>
          <a:off x="3565808" y="396754"/>
          <a:ext cx="475741" cy="5565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565808" y="508059"/>
        <a:ext cx="333019" cy="333917"/>
      </dsp:txXfrm>
    </dsp:sp>
    <dsp:sp modelId="{2C66C266-E0E7-4AF7-9256-5254E54BEBBE}">
      <dsp:nvSpPr>
        <dsp:cNvPr id="0" name=""/>
        <dsp:cNvSpPr/>
      </dsp:nvSpPr>
      <dsp:spPr>
        <a:xfrm>
          <a:off x="4265956" y="1799"/>
          <a:ext cx="2244063" cy="13464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• Base de dados MySQL</a:t>
          </a:r>
        </a:p>
      </dsp:txBody>
      <dsp:txXfrm>
        <a:off x="4305392" y="41235"/>
        <a:ext cx="2165191" cy="1267565"/>
      </dsp:txXfrm>
    </dsp:sp>
    <dsp:sp modelId="{586830B9-A252-4E08-AC84-F401A1D7BA54}">
      <dsp:nvSpPr>
        <dsp:cNvPr id="0" name=""/>
        <dsp:cNvSpPr/>
      </dsp:nvSpPr>
      <dsp:spPr>
        <a:xfrm rot="5400000">
          <a:off x="5150117" y="1505321"/>
          <a:ext cx="475741" cy="5565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5221029" y="1545714"/>
        <a:ext cx="333917" cy="333019"/>
      </dsp:txXfrm>
    </dsp:sp>
    <dsp:sp modelId="{E90F8A8C-A575-432E-AF8A-CA805510AE46}">
      <dsp:nvSpPr>
        <dsp:cNvPr id="0" name=""/>
        <dsp:cNvSpPr/>
      </dsp:nvSpPr>
      <dsp:spPr>
        <a:xfrm>
          <a:off x="4265956" y="2245862"/>
          <a:ext cx="2244063" cy="13464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Docker para replicação de ambiente</a:t>
          </a:r>
        </a:p>
      </dsp:txBody>
      <dsp:txXfrm>
        <a:off x="4305392" y="2285298"/>
        <a:ext cx="2165191" cy="1267565"/>
      </dsp:txXfrm>
    </dsp:sp>
    <dsp:sp modelId="{F6065C9A-B716-4E32-9281-F941E4DC8719}">
      <dsp:nvSpPr>
        <dsp:cNvPr id="0" name=""/>
        <dsp:cNvSpPr/>
      </dsp:nvSpPr>
      <dsp:spPr>
        <a:xfrm rot="16200000">
          <a:off x="2046739" y="1566162"/>
          <a:ext cx="475741" cy="5565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118100" y="1748828"/>
        <a:ext cx="333019" cy="333917"/>
      </dsp:txXfrm>
    </dsp:sp>
    <dsp:sp modelId="{3FDA8F39-B98F-4CE3-9EE1-B3A0C9E5AA83}">
      <dsp:nvSpPr>
        <dsp:cNvPr id="0" name=""/>
        <dsp:cNvSpPr/>
      </dsp:nvSpPr>
      <dsp:spPr>
        <a:xfrm>
          <a:off x="1124268" y="2245862"/>
          <a:ext cx="2244063" cy="13464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Swagger UI para documentação e testes</a:t>
          </a:r>
        </a:p>
      </dsp:txBody>
      <dsp:txXfrm>
        <a:off x="1163704" y="2285298"/>
        <a:ext cx="2165191" cy="12675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02F91-0B62-4019-9806-9B27577A5364}">
      <dsp:nvSpPr>
        <dsp:cNvPr id="0" name=""/>
        <dsp:cNvSpPr/>
      </dsp:nvSpPr>
      <dsp:spPr>
        <a:xfrm>
          <a:off x="0" y="432830"/>
          <a:ext cx="10179050" cy="311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007" tIns="541528" rIns="79000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600" kern="1200" dirty="0"/>
            <a:t>Cliente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600" kern="1200"/>
            <a:t>Reservas 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600" kern="1200" dirty="0"/>
            <a:t>Veículos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600" kern="1200" dirty="0"/>
            <a:t>Funcionários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600" kern="1200"/>
            <a:t>Categorias 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600" kern="1200"/>
            <a:t>Favoritos  </a:t>
          </a:r>
          <a:endParaRPr lang="en-US" sz="2600" kern="1200"/>
        </a:p>
      </dsp:txBody>
      <dsp:txXfrm>
        <a:off x="0" y="432830"/>
        <a:ext cx="10179050" cy="3112200"/>
      </dsp:txXfrm>
    </dsp:sp>
    <dsp:sp modelId="{935A3A65-6A5E-43E4-BD54-5EFD56470738}">
      <dsp:nvSpPr>
        <dsp:cNvPr id="0" name=""/>
        <dsp:cNvSpPr/>
      </dsp:nvSpPr>
      <dsp:spPr>
        <a:xfrm>
          <a:off x="508952" y="49069"/>
          <a:ext cx="7125335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321" tIns="0" rIns="26932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kern="1200"/>
            <a:t>O modelo de dados, constituído por </a:t>
          </a:r>
          <a:endParaRPr lang="en-US" sz="2600" kern="1200"/>
        </a:p>
      </dsp:txBody>
      <dsp:txXfrm>
        <a:off x="546419" y="86536"/>
        <a:ext cx="7050401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302D3-3391-4DA2-99D0-2D0B033C43B6}">
      <dsp:nvSpPr>
        <dsp:cNvPr id="0" name=""/>
        <dsp:cNvSpPr/>
      </dsp:nvSpPr>
      <dsp:spPr>
        <a:xfrm>
          <a:off x="349283" y="735352"/>
          <a:ext cx="815300" cy="8153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93318-F3BD-4FC8-9FC0-A7E2AEEFFCF0}">
      <dsp:nvSpPr>
        <dsp:cNvPr id="0" name=""/>
        <dsp:cNvSpPr/>
      </dsp:nvSpPr>
      <dsp:spPr>
        <a:xfrm>
          <a:off x="558203" y="847464"/>
          <a:ext cx="472874" cy="4728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E109A-233F-4AFE-94E5-3C540D8C19C3}">
      <dsp:nvSpPr>
        <dsp:cNvPr id="0" name=""/>
        <dsp:cNvSpPr/>
      </dsp:nvSpPr>
      <dsp:spPr>
        <a:xfrm>
          <a:off x="1376997" y="676251"/>
          <a:ext cx="1921778" cy="815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 dirty="0"/>
            <a:t>Cliente (1) — (N) Reservas</a:t>
          </a:r>
          <a:br>
            <a:rPr lang="pt-PT" sz="1200" kern="1200" dirty="0"/>
          </a:br>
          <a:r>
            <a:rPr lang="pt-PT" sz="1200" kern="1200" dirty="0"/>
            <a:t>Um cliente pode efetuar várias reservas.</a:t>
          </a:r>
          <a:endParaRPr lang="en-US" sz="1200" kern="1200" dirty="0"/>
        </a:p>
      </dsp:txBody>
      <dsp:txXfrm>
        <a:off x="1376997" y="676251"/>
        <a:ext cx="1921778" cy="815300"/>
      </dsp:txXfrm>
    </dsp:sp>
    <dsp:sp modelId="{019D08A2-9E03-4ECE-BDB9-2DD92811C6E2}">
      <dsp:nvSpPr>
        <dsp:cNvPr id="0" name=""/>
        <dsp:cNvSpPr/>
      </dsp:nvSpPr>
      <dsp:spPr>
        <a:xfrm>
          <a:off x="3633632" y="676251"/>
          <a:ext cx="815300" cy="815300"/>
        </a:xfrm>
        <a:prstGeom prst="ellipse">
          <a:avLst/>
        </a:prstGeom>
        <a:solidFill>
          <a:schemeClr val="accent5">
            <a:hueOff val="-1211915"/>
            <a:satOff val="-3578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09227-A487-490F-A86E-7E9629BF8FD6}">
      <dsp:nvSpPr>
        <dsp:cNvPr id="0" name=""/>
        <dsp:cNvSpPr/>
      </dsp:nvSpPr>
      <dsp:spPr>
        <a:xfrm>
          <a:off x="3804845" y="847464"/>
          <a:ext cx="472874" cy="4728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20B0D-5C53-4008-9CCF-45257E129B8E}">
      <dsp:nvSpPr>
        <dsp:cNvPr id="0" name=""/>
        <dsp:cNvSpPr/>
      </dsp:nvSpPr>
      <dsp:spPr>
        <a:xfrm>
          <a:off x="4623639" y="676251"/>
          <a:ext cx="1921778" cy="815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/>
            <a:t>Veículo (1) — (N) Reservas</a:t>
          </a:r>
          <a:br>
            <a:rPr lang="pt-PT" sz="1200" kern="1200"/>
          </a:br>
          <a:r>
            <a:rPr lang="pt-PT" sz="1200" kern="1200"/>
            <a:t>Um veículo pode ter várias reservas ao longo do tempo.</a:t>
          </a:r>
          <a:endParaRPr lang="en-US" sz="1200" kern="1200"/>
        </a:p>
      </dsp:txBody>
      <dsp:txXfrm>
        <a:off x="4623639" y="676251"/>
        <a:ext cx="1921778" cy="815300"/>
      </dsp:txXfrm>
    </dsp:sp>
    <dsp:sp modelId="{DD9BFA02-FA2A-4B13-8759-E5244CCDDA79}">
      <dsp:nvSpPr>
        <dsp:cNvPr id="0" name=""/>
        <dsp:cNvSpPr/>
      </dsp:nvSpPr>
      <dsp:spPr>
        <a:xfrm>
          <a:off x="6880273" y="676251"/>
          <a:ext cx="815300" cy="815300"/>
        </a:xfrm>
        <a:prstGeom prst="ellipse">
          <a:avLst/>
        </a:prstGeom>
        <a:solidFill>
          <a:schemeClr val="accent5">
            <a:hueOff val="-2423830"/>
            <a:satOff val="-7156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C5E61-8A35-4677-9DD9-0FCA4C0F58FF}">
      <dsp:nvSpPr>
        <dsp:cNvPr id="0" name=""/>
        <dsp:cNvSpPr/>
      </dsp:nvSpPr>
      <dsp:spPr>
        <a:xfrm>
          <a:off x="7051486" y="847464"/>
          <a:ext cx="472874" cy="4728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B94CB-1872-44F6-9C57-4A0B3B68746F}">
      <dsp:nvSpPr>
        <dsp:cNvPr id="0" name=""/>
        <dsp:cNvSpPr/>
      </dsp:nvSpPr>
      <dsp:spPr>
        <a:xfrm>
          <a:off x="7870280" y="676251"/>
          <a:ext cx="1921778" cy="815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 dirty="0"/>
            <a:t>Funcionário (1) — (N) Reservas</a:t>
          </a:r>
          <a:br>
            <a:rPr lang="pt-PT" sz="1200" kern="1200" dirty="0"/>
          </a:br>
          <a:r>
            <a:rPr lang="pt-PT" sz="1200" kern="1200" dirty="0"/>
            <a:t>Cada reserva é associada a um funcionário de atendimento.</a:t>
          </a:r>
          <a:endParaRPr lang="en-US" sz="1200" kern="1200" dirty="0"/>
        </a:p>
      </dsp:txBody>
      <dsp:txXfrm>
        <a:off x="7870280" y="676251"/>
        <a:ext cx="1921778" cy="815300"/>
      </dsp:txXfrm>
    </dsp:sp>
    <dsp:sp modelId="{8602BED3-36D3-4CF7-BC80-9CF3BD82F1A2}">
      <dsp:nvSpPr>
        <dsp:cNvPr id="0" name=""/>
        <dsp:cNvSpPr/>
      </dsp:nvSpPr>
      <dsp:spPr>
        <a:xfrm>
          <a:off x="386990" y="2102548"/>
          <a:ext cx="815300" cy="815300"/>
        </a:xfrm>
        <a:prstGeom prst="ellipse">
          <a:avLst/>
        </a:prstGeom>
        <a:solidFill>
          <a:schemeClr val="accent5">
            <a:hueOff val="-3635746"/>
            <a:satOff val="-10735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2EB12-708B-4494-96D3-27C427090780}">
      <dsp:nvSpPr>
        <dsp:cNvPr id="0" name=""/>
        <dsp:cNvSpPr/>
      </dsp:nvSpPr>
      <dsp:spPr>
        <a:xfrm>
          <a:off x="558203" y="2273761"/>
          <a:ext cx="472874" cy="4728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825E9-D273-4B9E-B098-46C1881D4E16}">
      <dsp:nvSpPr>
        <dsp:cNvPr id="0" name=""/>
        <dsp:cNvSpPr/>
      </dsp:nvSpPr>
      <dsp:spPr>
        <a:xfrm>
          <a:off x="1376997" y="2102548"/>
          <a:ext cx="1921778" cy="815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/>
            <a:t>Categoria (1) — (N) Veículos</a:t>
          </a:r>
          <a:br>
            <a:rPr lang="pt-PT" sz="1200" kern="1200"/>
          </a:br>
          <a:r>
            <a:rPr lang="pt-PT" sz="1200" kern="1200"/>
            <a:t>Cada veículo pertence a uma categoria com preço por dia.</a:t>
          </a:r>
          <a:endParaRPr lang="en-US" sz="1200" kern="1200"/>
        </a:p>
      </dsp:txBody>
      <dsp:txXfrm>
        <a:off x="1376997" y="2102548"/>
        <a:ext cx="1921778" cy="815300"/>
      </dsp:txXfrm>
    </dsp:sp>
    <dsp:sp modelId="{322EA963-FF5E-4F5E-9DCA-9A335C16EB72}">
      <dsp:nvSpPr>
        <dsp:cNvPr id="0" name=""/>
        <dsp:cNvSpPr/>
      </dsp:nvSpPr>
      <dsp:spPr>
        <a:xfrm>
          <a:off x="3633632" y="2102548"/>
          <a:ext cx="815300" cy="815300"/>
        </a:xfrm>
        <a:prstGeom prst="ellipse">
          <a:avLst/>
        </a:prstGeom>
        <a:solidFill>
          <a:schemeClr val="accent5">
            <a:hueOff val="-4847661"/>
            <a:satOff val="-14313"/>
            <a:lumOff val="-1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ED9BD-788F-454A-8A36-40C688F6B958}">
      <dsp:nvSpPr>
        <dsp:cNvPr id="0" name=""/>
        <dsp:cNvSpPr/>
      </dsp:nvSpPr>
      <dsp:spPr>
        <a:xfrm>
          <a:off x="3804845" y="2273761"/>
          <a:ext cx="472874" cy="4728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9E48F-4A56-4700-B9B3-77FB860BB4BF}">
      <dsp:nvSpPr>
        <dsp:cNvPr id="0" name=""/>
        <dsp:cNvSpPr/>
      </dsp:nvSpPr>
      <dsp:spPr>
        <a:xfrm>
          <a:off x="4623639" y="2102548"/>
          <a:ext cx="1921778" cy="815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/>
            <a:t>Veículo (1) — (N) Manutenções</a:t>
          </a:r>
          <a:br>
            <a:rPr lang="pt-PT" sz="1200" kern="1200"/>
          </a:br>
          <a:r>
            <a:rPr lang="pt-PT" sz="1200" kern="1200"/>
            <a:t>Cada manutenção é associada a um único veículo.</a:t>
          </a:r>
          <a:endParaRPr lang="en-US" sz="1200" kern="1200"/>
        </a:p>
      </dsp:txBody>
      <dsp:txXfrm>
        <a:off x="4623639" y="2102548"/>
        <a:ext cx="1921778" cy="815300"/>
      </dsp:txXfrm>
    </dsp:sp>
    <dsp:sp modelId="{A81356EF-B062-456F-98F6-5F44B6A5B9C8}">
      <dsp:nvSpPr>
        <dsp:cNvPr id="0" name=""/>
        <dsp:cNvSpPr/>
      </dsp:nvSpPr>
      <dsp:spPr>
        <a:xfrm>
          <a:off x="6880273" y="2102548"/>
          <a:ext cx="815300" cy="815300"/>
        </a:xfrm>
        <a:prstGeom prst="ellipse">
          <a:avLst/>
        </a:prstGeom>
        <a:solidFill>
          <a:schemeClr val="accent5">
            <a:hueOff val="-6059576"/>
            <a:satOff val="-17891"/>
            <a:lumOff val="-2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E3AF1-85CC-4E8E-BB15-F68280A7A14B}">
      <dsp:nvSpPr>
        <dsp:cNvPr id="0" name=""/>
        <dsp:cNvSpPr/>
      </dsp:nvSpPr>
      <dsp:spPr>
        <a:xfrm>
          <a:off x="7051486" y="2273761"/>
          <a:ext cx="472874" cy="47287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1294C-A3C4-49FF-83A3-52E6C50AF3CF}">
      <dsp:nvSpPr>
        <dsp:cNvPr id="0" name=""/>
        <dsp:cNvSpPr/>
      </dsp:nvSpPr>
      <dsp:spPr>
        <a:xfrm>
          <a:off x="7870280" y="2102548"/>
          <a:ext cx="1921778" cy="815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 dirty="0"/>
            <a:t>Cliente (N) — (N) </a:t>
          </a:r>
          <a:r>
            <a:rPr lang="pt-PT" sz="1200" b="1" kern="1200" dirty="0" err="1"/>
            <a:t>Clientes_Favoritos</a:t>
          </a:r>
          <a:br>
            <a:rPr lang="pt-PT" sz="1200" kern="1200" dirty="0"/>
          </a:br>
          <a:r>
            <a:rPr lang="pt-PT" sz="1200" kern="1200" dirty="0"/>
            <a:t>Através da tabela intermédia </a:t>
          </a:r>
          <a:r>
            <a:rPr lang="pt-PT" sz="1200" kern="1200" dirty="0" err="1"/>
            <a:t>clientes_favoritos</a:t>
          </a:r>
          <a:r>
            <a:rPr lang="pt-PT" sz="1200" kern="1200" dirty="0"/>
            <a:t>.</a:t>
          </a:r>
          <a:endParaRPr lang="en-US" sz="1200" kern="1200" dirty="0"/>
        </a:p>
      </dsp:txBody>
      <dsp:txXfrm>
        <a:off x="7870280" y="2102548"/>
        <a:ext cx="1921778" cy="815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FB2FD-37B4-4996-ACE3-D9CB00BC3587}" type="datetimeFigureOut">
              <a:rPr lang="pt-PT" smtClean="0"/>
              <a:t>02/12/2025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B115D-E246-465A-AD50-8095BA77DF1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640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00982C3-B4CD-4493-9581-01B1501E5D83}" type="datetime1">
              <a:rPr lang="pt-PT" smtClean="0"/>
              <a:t>02/12/2025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443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D911-F69F-4B33-B7E1-25359A2B410F}" type="datetime1">
              <a:rPr lang="pt-PT" smtClean="0"/>
              <a:t>02/12/2025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151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D2D8-31C7-4EBE-BB9D-7C8317A06D39}" type="datetime1">
              <a:rPr lang="pt-PT" smtClean="0"/>
              <a:t>02/12/2025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57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FA33-2CC8-44D3-B2DF-F9F476FFD433}" type="datetime1">
              <a:rPr lang="pt-PT" smtClean="0"/>
              <a:t>02/12/2025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5331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48889F9-9F3F-4D3D-851C-08ACE70F1669}" type="datetime1">
              <a:rPr lang="pt-PT" smtClean="0"/>
              <a:t>02/12/2025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87086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5296-DA65-47D1-AEFC-6E21BD599AE1}" type="datetime1">
              <a:rPr lang="pt-PT" smtClean="0"/>
              <a:t>02/12/2025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0875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D5B1-11ED-4BBA-9791-FF458E9C8421}" type="datetime1">
              <a:rPr lang="pt-PT" smtClean="0"/>
              <a:t>02/12/2025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7967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B4F-7033-42DE-A976-127D53B956E3}" type="datetime1">
              <a:rPr lang="pt-PT" smtClean="0"/>
              <a:t>02/12/2025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210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2600-89A8-4609-99A3-ED0929727E30}" type="datetime1">
              <a:rPr lang="pt-PT" smtClean="0"/>
              <a:t>02/12/2025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115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DB34D4B-C487-4E04-B96D-B4F66DF0DC22}" type="datetime1">
              <a:rPr lang="pt-PT" smtClean="0"/>
              <a:t>02/12/2025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1076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B55C4D5-FCE9-4C10-9386-89A742CDC3A2}" type="datetime1">
              <a:rPr lang="pt-PT" smtClean="0"/>
              <a:t>02/12/2025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35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4C30D4-976A-4FDD-83CD-21EF7AF076F9}" type="datetime1">
              <a:rPr lang="pt-PT" smtClean="0"/>
              <a:t>02/12/2025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551A59A-BC5D-4217-BF19-535FB90BF39B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05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917A8A-0F1D-750F-4A01-2580662B8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b">
            <a:normAutofit/>
          </a:bodyPr>
          <a:lstStyle/>
          <a:p>
            <a:r>
              <a:rPr lang="pt-PT" sz="8000" dirty="0"/>
              <a:t>Car4Me  </a:t>
            </a:r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81CED1-EBED-38A6-3388-CB09E4F31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6664" y="3961054"/>
            <a:ext cx="8045373" cy="742279"/>
          </a:xfrm>
        </p:spPr>
        <p:txBody>
          <a:bodyPr anchor="ctr">
            <a:normAutofit/>
          </a:bodyPr>
          <a:lstStyle/>
          <a:p>
            <a:r>
              <a:rPr lang="pt-PT" sz="1800" dirty="0">
                <a:solidFill>
                  <a:srgbClr val="2A1A00"/>
                </a:solidFill>
              </a:rPr>
              <a:t>API de Gestão de Aluguer de Veículos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999CB79-0DFA-2DA6-1569-589BAA41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41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884AF-F7C0-33CD-43A1-28F1A2B7E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595E4-87AC-8B01-274B-B186E6A3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3.2 </a:t>
            </a:r>
            <a:r>
              <a:rPr lang="pt-PT" dirty="0" err="1"/>
              <a:t>Triggers</a:t>
            </a:r>
            <a:r>
              <a:rPr lang="pt-PT" dirty="0"/>
              <a:t> da Base de Dados</a:t>
            </a:r>
          </a:p>
        </p:txBody>
      </p:sp>
      <p:pic>
        <p:nvPicPr>
          <p:cNvPr id="9" name="Imagem 8" descr="Uma imagem com texto, captura de ecrã, software&#10;&#10;Os conteúdos gerados por IA podem estar incorretos.">
            <a:extLst>
              <a:ext uri="{FF2B5EF4-FFF2-40B4-BE49-F238E27FC236}">
                <a16:creationId xmlns:a16="http://schemas.microsoft.com/office/drawing/2014/main" id="{479B6692-0A0E-02B2-9566-D6388A70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82" y="1950720"/>
            <a:ext cx="6604782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4AED89-E511-A308-300A-5EBF280B3696}"/>
              </a:ext>
            </a:extLst>
          </p:cNvPr>
          <p:cNvSpPr txBox="1"/>
          <p:nvPr/>
        </p:nvSpPr>
        <p:spPr>
          <a:xfrm>
            <a:off x="5577840" y="2197893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Sempre que um registo em </a:t>
            </a:r>
            <a:r>
              <a:rPr lang="pt-PT" sz="1400" dirty="0" err="1">
                <a:latin typeface="Courier New" panose="02070309020205020404" pitchFamily="49" charset="0"/>
              </a:rPr>
              <a:t>veiculos</a:t>
            </a:r>
            <a:r>
              <a:rPr lang="pt-PT" sz="1400" dirty="0"/>
              <a:t> é atualizado:</a:t>
            </a:r>
          </a:p>
          <a:p>
            <a:pPr lvl="1"/>
            <a:r>
              <a:rPr lang="pt-PT" sz="1400" dirty="0"/>
              <a:t>Verifica se:</a:t>
            </a:r>
          </a:p>
          <a:p>
            <a:pPr lvl="2"/>
            <a:r>
              <a:rPr lang="pt-PT" sz="1400" dirty="0"/>
              <a:t>Antes da atualização (</a:t>
            </a:r>
            <a:r>
              <a:rPr lang="pt-PT" sz="1400" dirty="0" err="1">
                <a:latin typeface="Courier New" panose="02070309020205020404" pitchFamily="49" charset="0"/>
              </a:rPr>
              <a:t>OLD.estado</a:t>
            </a:r>
            <a:r>
              <a:rPr lang="pt-PT" sz="1400" dirty="0"/>
              <a:t>) o veículo estava em </a:t>
            </a:r>
            <a:r>
              <a:rPr lang="pt-PT" sz="1400" dirty="0">
                <a:latin typeface="Courier New" panose="02070309020205020404" pitchFamily="49" charset="0"/>
              </a:rPr>
              <a:t>'</a:t>
            </a:r>
            <a:r>
              <a:rPr lang="pt-PT" sz="1400" dirty="0" err="1">
                <a:latin typeface="Courier New" panose="02070309020205020404" pitchFamily="49" charset="0"/>
              </a:rPr>
              <a:t>Manutencao</a:t>
            </a:r>
            <a:r>
              <a:rPr lang="pt-PT" sz="1400" dirty="0">
                <a:latin typeface="Courier New" panose="02070309020205020404" pitchFamily="49" charset="0"/>
              </a:rPr>
              <a:t>’</a:t>
            </a:r>
            <a:endParaRPr lang="pt-PT" sz="1400" dirty="0"/>
          </a:p>
          <a:p>
            <a:pPr lvl="2"/>
            <a:r>
              <a:rPr lang="pt-PT" sz="1400" dirty="0"/>
              <a:t>E depois da atualização (</a:t>
            </a:r>
            <a:r>
              <a:rPr lang="pt-PT" sz="1400" dirty="0" err="1">
                <a:latin typeface="Courier New" panose="02070309020205020404" pitchFamily="49" charset="0"/>
              </a:rPr>
              <a:t>NEW.estado</a:t>
            </a:r>
            <a:r>
              <a:rPr lang="pt-PT" sz="1400" dirty="0"/>
              <a:t>) passou para </a:t>
            </a:r>
            <a:r>
              <a:rPr lang="pt-PT" sz="1400" dirty="0">
                <a:latin typeface="Courier New" panose="02070309020205020404" pitchFamily="49" charset="0"/>
              </a:rPr>
              <a:t>'</a:t>
            </a:r>
            <a:r>
              <a:rPr lang="pt-PT" sz="1400" dirty="0" err="1">
                <a:latin typeface="Courier New" panose="02070309020205020404" pitchFamily="49" charset="0"/>
              </a:rPr>
              <a:t>Disponivel</a:t>
            </a:r>
            <a:r>
              <a:rPr lang="pt-PT" sz="1400" dirty="0">
                <a:latin typeface="Courier New" panose="02070309020205020404" pitchFamily="49" charset="0"/>
              </a:rPr>
              <a:t>'</a:t>
            </a:r>
            <a:r>
              <a:rPr lang="pt-PT" sz="1400" dirty="0"/>
              <a:t> ou </a:t>
            </a:r>
            <a:r>
              <a:rPr lang="pt-PT" sz="1400" dirty="0">
                <a:latin typeface="Courier New" panose="02070309020205020404" pitchFamily="49" charset="0"/>
              </a:rPr>
              <a:t>'Alugado’</a:t>
            </a:r>
            <a:endParaRPr lang="pt-PT" sz="1400" dirty="0"/>
          </a:p>
          <a:p>
            <a:pPr lvl="1"/>
            <a:endParaRPr lang="pt-PT" sz="1400" dirty="0"/>
          </a:p>
          <a:p>
            <a:pPr lvl="1"/>
            <a:r>
              <a:rPr lang="pt-PT" sz="1400" dirty="0"/>
              <a:t>Se essas condições forem verdade:</a:t>
            </a:r>
          </a:p>
          <a:p>
            <a:pPr lvl="2"/>
            <a:r>
              <a:rPr lang="pt-PT" sz="1400" dirty="0"/>
              <a:t>Apaga todas as linhas de </a:t>
            </a:r>
            <a:r>
              <a:rPr lang="pt-PT" sz="1400" dirty="0" err="1">
                <a:latin typeface="Courier New" panose="02070309020205020404" pitchFamily="49" charset="0"/>
              </a:rPr>
              <a:t>manutencoes</a:t>
            </a:r>
            <a:r>
              <a:rPr lang="pt-PT" sz="1400" dirty="0"/>
              <a:t> associadas a esse veículo (</a:t>
            </a:r>
            <a:r>
              <a:rPr lang="pt-PT" sz="1400" dirty="0" err="1">
                <a:latin typeface="Courier New" panose="02070309020205020404" pitchFamily="49" charset="0"/>
              </a:rPr>
              <a:t>id_veiculo</a:t>
            </a:r>
            <a:r>
              <a:rPr lang="pt-PT" sz="1400" dirty="0">
                <a:latin typeface="Courier New" panose="02070309020205020404" pitchFamily="49" charset="0"/>
              </a:rPr>
              <a:t> = </a:t>
            </a:r>
            <a:r>
              <a:rPr lang="pt-PT" sz="1400" dirty="0" err="1">
                <a:latin typeface="Courier New" panose="02070309020205020404" pitchFamily="49" charset="0"/>
              </a:rPr>
              <a:t>NEW.id_veiculo</a:t>
            </a:r>
            <a:r>
              <a:rPr lang="pt-PT" sz="1400" dirty="0"/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5AE63D-112F-0E58-3AC7-F8B3B7D6E492}"/>
              </a:ext>
            </a:extLst>
          </p:cNvPr>
          <p:cNvSpPr txBox="1"/>
          <p:nvPr/>
        </p:nvSpPr>
        <p:spPr>
          <a:xfrm>
            <a:off x="1077181" y="5379720"/>
            <a:ext cx="10470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PT" sz="1800" dirty="0"/>
              <a:t>Se o veículo sai de manutenção (volta a estar disponível ou alugado), todas as manutenções pendentes/associadas são removidas.</a:t>
            </a:r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5EDBADDF-38EE-14EE-DC52-4C1AFE4C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3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12977-FC14-9622-69FA-477833A18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C684F-B5E4-2443-88EB-AA653EAC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3.2 </a:t>
            </a:r>
            <a:r>
              <a:rPr lang="pt-PT" dirty="0" err="1"/>
              <a:t>Triggers</a:t>
            </a:r>
            <a:r>
              <a:rPr lang="pt-PT" dirty="0"/>
              <a:t> da Base de Dados</a:t>
            </a:r>
          </a:p>
        </p:txBody>
      </p:sp>
      <p:pic>
        <p:nvPicPr>
          <p:cNvPr id="4" name="Imagem 3" descr="Uma imagem com texto, captura de ecrã, software, design&#10;&#10;Os conteúdos gerados por IA podem estar incorretos.">
            <a:extLst>
              <a:ext uri="{FF2B5EF4-FFF2-40B4-BE49-F238E27FC236}">
                <a16:creationId xmlns:a16="http://schemas.microsoft.com/office/drawing/2014/main" id="{C5BBC815-5E6B-D13E-C714-3A4E55BBA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84" y="2219325"/>
            <a:ext cx="6604782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DF9825F-0EC3-E540-E369-2E6FB7B912A6}"/>
              </a:ext>
            </a:extLst>
          </p:cNvPr>
          <p:cNvSpPr txBox="1"/>
          <p:nvPr/>
        </p:nvSpPr>
        <p:spPr>
          <a:xfrm>
            <a:off x="5819775" y="246057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Sempre que é inserido um novo registo na tabela </a:t>
            </a:r>
            <a:r>
              <a:rPr lang="pt-PT" dirty="0" err="1">
                <a:latin typeface="Courier New" panose="02070309020205020404" pitchFamily="49" charset="0"/>
              </a:rPr>
              <a:t>manutencoes</a:t>
            </a:r>
            <a:r>
              <a:rPr lang="pt-PT" dirty="0"/>
              <a:t>:</a:t>
            </a:r>
          </a:p>
          <a:p>
            <a:pPr lvl="1"/>
            <a:endParaRPr lang="pt-PT" dirty="0"/>
          </a:p>
          <a:p>
            <a:pPr lvl="1"/>
            <a:r>
              <a:rPr lang="pt-PT" dirty="0"/>
              <a:t>Atualiza o veículo correspondente na tabela </a:t>
            </a:r>
            <a:r>
              <a:rPr lang="pt-PT" dirty="0" err="1">
                <a:latin typeface="Courier New" panose="02070309020205020404" pitchFamily="49" charset="0"/>
              </a:rPr>
              <a:t>veiculos</a:t>
            </a:r>
            <a:endParaRPr lang="pt-PT" dirty="0"/>
          </a:p>
          <a:p>
            <a:pPr lvl="1"/>
            <a:endParaRPr lang="pt-PT" dirty="0"/>
          </a:p>
          <a:p>
            <a:pPr lvl="1"/>
            <a:r>
              <a:rPr lang="pt-PT" dirty="0"/>
              <a:t>Coloca o </a:t>
            </a:r>
            <a:r>
              <a:rPr lang="pt-PT" dirty="0">
                <a:latin typeface="Courier New" panose="02070309020205020404" pitchFamily="49" charset="0"/>
              </a:rPr>
              <a:t>estado</a:t>
            </a:r>
            <a:r>
              <a:rPr lang="pt-PT" dirty="0"/>
              <a:t> desse veículo em </a:t>
            </a:r>
            <a:r>
              <a:rPr lang="pt-PT" dirty="0">
                <a:latin typeface="Courier New" panose="02070309020205020404" pitchFamily="49" charset="0"/>
              </a:rPr>
              <a:t>'</a:t>
            </a:r>
            <a:r>
              <a:rPr lang="pt-PT" dirty="0" err="1">
                <a:latin typeface="Courier New" panose="02070309020205020404" pitchFamily="49" charset="0"/>
              </a:rPr>
              <a:t>Manutencao</a:t>
            </a:r>
            <a:r>
              <a:rPr lang="pt-PT" dirty="0">
                <a:latin typeface="Courier New" panose="02070309020205020404" pitchFamily="49" charset="0"/>
              </a:rPr>
              <a:t>’</a:t>
            </a:r>
            <a:endParaRPr lang="pt-PT" dirty="0"/>
          </a:p>
          <a:p>
            <a:pPr>
              <a:buNone/>
            </a:pP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1C0F0CC-287B-48BE-0CD9-301DFC4F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11</a:t>
            </a:fld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2ADC32-9267-1744-C0BB-3BD2B247A54F}"/>
              </a:ext>
            </a:extLst>
          </p:cNvPr>
          <p:cNvSpPr txBox="1"/>
          <p:nvPr/>
        </p:nvSpPr>
        <p:spPr>
          <a:xfrm>
            <a:off x="3048786" y="582928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PT" dirty="0"/>
              <a:t>Sempre que se cria uma manutenção para um veículo, o estado do veículo passa automaticamente para “</a:t>
            </a:r>
            <a:r>
              <a:rPr lang="pt-PT" dirty="0" err="1"/>
              <a:t>Manutencao</a:t>
            </a:r>
            <a:r>
              <a:rPr lang="pt-PT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03144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E8682-DE8E-20CB-C2E1-30E5ACEC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D6CFB-1499-E2FE-7998-F6D4CDAE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3.2 </a:t>
            </a:r>
            <a:r>
              <a:rPr lang="pt-PT" dirty="0" err="1"/>
              <a:t>Triggers</a:t>
            </a:r>
            <a:r>
              <a:rPr lang="pt-PT" dirty="0"/>
              <a:t> da Base de Dados</a:t>
            </a:r>
          </a:p>
        </p:txBody>
      </p:sp>
      <p:pic>
        <p:nvPicPr>
          <p:cNvPr id="5" name="Imagem 4" descr="Uma imagem com texto, captura de ecrã, design&#10;&#10;Os conteúdos gerados por IA podem estar incorretos.">
            <a:extLst>
              <a:ext uri="{FF2B5EF4-FFF2-40B4-BE49-F238E27FC236}">
                <a16:creationId xmlns:a16="http://schemas.microsoft.com/office/drawing/2014/main" id="{49744C28-A681-1B5D-05E1-D842DE26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8" y="2470002"/>
            <a:ext cx="6604782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8FCCCE3-A733-62FB-342E-1A231EBDA0DC}"/>
              </a:ext>
            </a:extLst>
          </p:cNvPr>
          <p:cNvSpPr txBox="1"/>
          <p:nvPr/>
        </p:nvSpPr>
        <p:spPr>
          <a:xfrm>
            <a:off x="5562600" y="267516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/>
              <a:t>O que faz: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Sempre que um registo em </a:t>
            </a:r>
            <a:r>
              <a:rPr lang="pt-PT" dirty="0" err="1">
                <a:latin typeface="Courier New" panose="02070309020205020404" pitchFamily="49" charset="0"/>
              </a:rPr>
              <a:t>manutencoes</a:t>
            </a:r>
            <a:r>
              <a:rPr lang="pt-PT" dirty="0"/>
              <a:t> é atualizado: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Atualiza o veículo correspondente na tabela </a:t>
            </a:r>
            <a:r>
              <a:rPr lang="pt-PT" dirty="0" err="1">
                <a:latin typeface="Courier New" panose="02070309020205020404" pitchFamily="49" charset="0"/>
              </a:rPr>
              <a:t>veiculos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Garante (de novo) que o </a:t>
            </a:r>
            <a:r>
              <a:rPr lang="pt-PT" dirty="0">
                <a:latin typeface="Courier New" panose="02070309020205020404" pitchFamily="49" charset="0"/>
              </a:rPr>
              <a:t>estado</a:t>
            </a:r>
            <a:r>
              <a:rPr lang="pt-PT" dirty="0"/>
              <a:t> desse veículo é </a:t>
            </a:r>
            <a:r>
              <a:rPr lang="pt-PT" dirty="0">
                <a:latin typeface="Courier New" panose="02070309020205020404" pitchFamily="49" charset="0"/>
              </a:rPr>
              <a:t>'</a:t>
            </a:r>
            <a:r>
              <a:rPr lang="pt-PT" dirty="0" err="1">
                <a:latin typeface="Courier New" panose="02070309020205020404" pitchFamily="49" charset="0"/>
              </a:rPr>
              <a:t>Manutencao</a:t>
            </a:r>
            <a:r>
              <a:rPr lang="pt-PT" dirty="0">
                <a:latin typeface="Courier New" panose="02070309020205020404" pitchFamily="49" charset="0"/>
              </a:rPr>
              <a:t>’</a:t>
            </a:r>
            <a:endParaRPr lang="pt-PT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14C0BC8-6E6A-B632-C89A-79F98B36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12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0761D8-0C57-CDDB-0A45-1DA1B93776DB}"/>
              </a:ext>
            </a:extLst>
          </p:cNvPr>
          <p:cNvSpPr txBox="1"/>
          <p:nvPr/>
        </p:nvSpPr>
        <p:spPr>
          <a:xfrm>
            <a:off x="3169764" y="572934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PT" dirty="0"/>
              <a:t>Qualquer alteração numa manutenção mantém o veículo marcado como estando em manutenção.</a:t>
            </a:r>
          </a:p>
        </p:txBody>
      </p:sp>
    </p:spTree>
    <p:extLst>
      <p:ext uri="{BB962C8B-B14F-4D97-AF65-F5344CB8AC3E}">
        <p14:creationId xmlns:p14="http://schemas.microsoft.com/office/powerpoint/2010/main" val="84216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46E6D-E628-AE94-A040-C9F56A0E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988" y="2957866"/>
            <a:ext cx="11966641" cy="1492132"/>
          </a:xfrm>
        </p:spPr>
        <p:txBody>
          <a:bodyPr/>
          <a:lstStyle/>
          <a:p>
            <a:pPr algn="ctr"/>
            <a:r>
              <a:rPr lang="pt-PT" dirty="0" err="1"/>
              <a:t>OpenApi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1529785-DE73-078F-9B99-8F89A4CD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696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6A89A-FAB1-4DB4-E3DB-36F4B8B5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do ficheiro </a:t>
            </a:r>
            <a:r>
              <a:rPr lang="pt-PT" dirty="0" err="1"/>
              <a:t>OpenAPI</a:t>
            </a:r>
            <a:r>
              <a:rPr lang="pt-PT" dirty="0"/>
              <a:t> (YAML)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FC82F1-2807-C593-0B74-E3C465EB5214}"/>
              </a:ext>
            </a:extLst>
          </p:cNvPr>
          <p:cNvSpPr txBox="1"/>
          <p:nvPr/>
        </p:nvSpPr>
        <p:spPr>
          <a:xfrm>
            <a:off x="1080228" y="212886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r>
              <a:rPr lang="pt-PT" dirty="0"/>
              <a:t>Ficheiro dividido em três blocos principais:</a:t>
            </a:r>
          </a:p>
          <a:p>
            <a:pPr lvl="1"/>
            <a:r>
              <a:rPr lang="pt-PT" dirty="0" err="1">
                <a:latin typeface="Courier New" panose="02070309020205020404" pitchFamily="49" charset="0"/>
              </a:rPr>
              <a:t>info</a:t>
            </a:r>
            <a:r>
              <a:rPr lang="pt-PT" dirty="0"/>
              <a:t> e </a:t>
            </a:r>
            <a:r>
              <a:rPr lang="pt-PT" dirty="0">
                <a:latin typeface="Courier New" panose="02070309020205020404" pitchFamily="49" charset="0"/>
              </a:rPr>
              <a:t>servers</a:t>
            </a:r>
            <a:r>
              <a:rPr lang="pt-PT" dirty="0"/>
              <a:t> </a:t>
            </a:r>
          </a:p>
          <a:p>
            <a:pPr lvl="1"/>
            <a:r>
              <a:rPr lang="pt-PT" dirty="0"/>
              <a:t> 	</a:t>
            </a:r>
            <a:r>
              <a:rPr lang="pt-PT" dirty="0" err="1"/>
              <a:t>metadados</a:t>
            </a:r>
            <a:r>
              <a:rPr lang="pt-PT" dirty="0"/>
              <a:t> da API e URL base </a:t>
            </a:r>
          </a:p>
          <a:p>
            <a:pPr lvl="1"/>
            <a:r>
              <a:rPr lang="pt-PT" dirty="0"/>
              <a:t>(</a:t>
            </a:r>
            <a:r>
              <a:rPr lang="pt-PT" dirty="0" err="1">
                <a:latin typeface="Courier New" panose="02070309020205020404" pitchFamily="49" charset="0"/>
              </a:rPr>
              <a:t>components</a:t>
            </a:r>
            <a:r>
              <a:rPr lang="pt-PT" dirty="0">
                <a:latin typeface="Courier New" panose="02070309020205020404" pitchFamily="49" charset="0"/>
              </a:rPr>
              <a:t>/</a:t>
            </a:r>
            <a:r>
              <a:rPr lang="pt-PT" dirty="0" err="1">
                <a:latin typeface="Courier New" panose="02070309020205020404" pitchFamily="49" charset="0"/>
              </a:rPr>
              <a:t>schemas</a:t>
            </a:r>
            <a:r>
              <a:rPr lang="pt-PT" dirty="0">
                <a:latin typeface="Courier New" panose="02070309020205020404" pitchFamily="49" charset="0"/>
              </a:rPr>
              <a:t>)</a:t>
            </a:r>
            <a:endParaRPr lang="pt-PT" dirty="0"/>
          </a:p>
          <a:p>
            <a:pPr lvl="1"/>
            <a:r>
              <a:rPr lang="pt-PT" dirty="0"/>
              <a:t> 	modelos de dados reutilizáveis</a:t>
            </a:r>
            <a:endParaRPr lang="pt-PT" dirty="0">
              <a:latin typeface="Courier New" panose="02070309020205020404" pitchFamily="49" charset="0"/>
            </a:endParaRPr>
          </a:p>
          <a:p>
            <a:pPr lvl="1"/>
            <a:r>
              <a:rPr lang="pt-PT" dirty="0" err="1">
                <a:latin typeface="Courier New" panose="02070309020205020404" pitchFamily="49" charset="0"/>
              </a:rPr>
              <a:t>paths</a:t>
            </a:r>
            <a:r>
              <a:rPr lang="pt-PT" dirty="0"/>
              <a:t> </a:t>
            </a:r>
          </a:p>
          <a:p>
            <a:pPr lvl="1"/>
            <a:r>
              <a:rPr lang="pt-PT" dirty="0"/>
              <a:t>	definição dos </a:t>
            </a:r>
            <a:r>
              <a:rPr lang="pt-PT" dirty="0" err="1"/>
              <a:t>endpoints</a:t>
            </a:r>
            <a:endParaRPr lang="pt-PT" dirty="0"/>
          </a:p>
          <a:p>
            <a:endParaRPr lang="pt-PT" dirty="0"/>
          </a:p>
          <a:p>
            <a:r>
              <a:rPr lang="pt-PT" dirty="0"/>
              <a:t>Secções principais nos </a:t>
            </a:r>
            <a:r>
              <a:rPr lang="pt-PT" dirty="0" err="1">
                <a:latin typeface="Courier New" panose="02070309020205020404" pitchFamily="49" charset="0"/>
              </a:rPr>
              <a:t>paths</a:t>
            </a:r>
            <a:r>
              <a:rPr lang="pt-PT" dirty="0"/>
              <a:t>:</a:t>
            </a:r>
          </a:p>
          <a:p>
            <a:pPr lvl="1"/>
            <a:r>
              <a:rPr lang="pt-PT" dirty="0"/>
              <a:t>Clientes</a:t>
            </a:r>
          </a:p>
          <a:p>
            <a:pPr lvl="1"/>
            <a:r>
              <a:rPr lang="pt-PT" dirty="0"/>
              <a:t>Veículos</a:t>
            </a:r>
          </a:p>
          <a:p>
            <a:pPr lvl="1"/>
            <a:r>
              <a:rPr lang="pt-PT" dirty="0"/>
              <a:t>Favoritos</a:t>
            </a:r>
          </a:p>
          <a:p>
            <a:pPr lvl="1"/>
            <a:r>
              <a:rPr lang="pt-PT" dirty="0"/>
              <a:t>Reservas</a:t>
            </a:r>
          </a:p>
          <a:p>
            <a:pPr lvl="1"/>
            <a:r>
              <a:rPr lang="pt-PT" dirty="0"/>
              <a:t>Manutenções</a:t>
            </a:r>
          </a:p>
        </p:txBody>
      </p:sp>
      <p:pic>
        <p:nvPicPr>
          <p:cNvPr id="20" name="Imagem 19" descr="Uma imagem com texto, captura de ecrã, software, Tipo de letra&#10;&#10;Os conteúdos gerados por IA podem estar incorretos.">
            <a:extLst>
              <a:ext uri="{FF2B5EF4-FFF2-40B4-BE49-F238E27FC236}">
                <a16:creationId xmlns:a16="http://schemas.microsoft.com/office/drawing/2014/main" id="{F90783CF-3F68-7BA5-8CED-CDD037D28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52" y="1466849"/>
            <a:ext cx="3350192" cy="5172075"/>
          </a:xfrm>
          <a:prstGeom prst="rect">
            <a:avLst/>
          </a:prstGeom>
        </p:spPr>
      </p:pic>
      <p:sp>
        <p:nvSpPr>
          <p:cNvPr id="21" name="Marcador de Posição do Número do Diapositivo 20">
            <a:extLst>
              <a:ext uri="{FF2B5EF4-FFF2-40B4-BE49-F238E27FC236}">
                <a16:creationId xmlns:a16="http://schemas.microsoft.com/office/drawing/2014/main" id="{464F1A97-6E45-4F86-F466-05D2B1E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80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32970-FB10-C292-FFDE-2C28537A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5BA5A-0DEE-BEBD-C967-5A3329A4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Componentes: </a:t>
            </a:r>
            <a:r>
              <a:rPr lang="pt-PT" b="1" dirty="0" err="1"/>
              <a:t>schema</a:t>
            </a:r>
            <a:r>
              <a:rPr lang="pt-PT" b="1" dirty="0"/>
              <a:t> Veiculo</a:t>
            </a:r>
            <a:endParaRPr lang="pt-PT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8063450-391F-FB60-B530-A69898C2A3A3}"/>
              </a:ext>
            </a:extLst>
          </p:cNvPr>
          <p:cNvSpPr txBox="1"/>
          <p:nvPr/>
        </p:nvSpPr>
        <p:spPr>
          <a:xfrm>
            <a:off x="1080228" y="212886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Modelo de dados que representa um veículo na API</a:t>
            </a:r>
          </a:p>
          <a:p>
            <a:r>
              <a:rPr lang="pt-PT" dirty="0"/>
              <a:t>Campos principais:</a:t>
            </a:r>
          </a:p>
          <a:p>
            <a:pPr lvl="1"/>
            <a:r>
              <a:rPr lang="pt-PT" i="1" dirty="0">
                <a:latin typeface="Courier New" panose="02070309020205020404" pitchFamily="49" charset="0"/>
                <a:cs typeface="Courier New" panose="02070309020205020404" pitchFamily="49" charset="0"/>
              </a:rPr>
              <a:t>marca, modelo, matricula, ano, cor, quilometragem, estado, </a:t>
            </a:r>
            <a:r>
              <a:rPr lang="pt-PT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id_categoria</a:t>
            </a:r>
            <a:endParaRPr lang="pt-PT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PT" dirty="0"/>
          </a:p>
          <a:p>
            <a:r>
              <a:rPr lang="pt-PT" dirty="0"/>
              <a:t>Validações importantes:</a:t>
            </a:r>
          </a:p>
          <a:p>
            <a:pPr lvl="1"/>
            <a:r>
              <a:rPr lang="pt-PT" dirty="0"/>
              <a:t>Marca com lista de marcas pré-definidas (</a:t>
            </a:r>
            <a:r>
              <a:rPr lang="pt-PT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pt-PT" dirty="0"/>
              <a:t>);</a:t>
            </a:r>
          </a:p>
          <a:p>
            <a:pPr lvl="1"/>
            <a:r>
              <a:rPr lang="pt-PT" dirty="0"/>
              <a:t>Estado limitado a </a:t>
            </a:r>
            <a:r>
              <a:rPr lang="pt-PT" dirty="0" err="1"/>
              <a:t>Disponivel</a:t>
            </a:r>
            <a:r>
              <a:rPr lang="pt-PT" dirty="0"/>
              <a:t>, Alugado, </a:t>
            </a:r>
            <a:r>
              <a:rPr lang="pt-PT" dirty="0" err="1"/>
              <a:t>Manutencao</a:t>
            </a:r>
            <a:r>
              <a:rPr lang="pt-PT" dirty="0"/>
              <a:t>;</a:t>
            </a:r>
          </a:p>
          <a:p>
            <a:endParaRPr lang="pt-PT" dirty="0"/>
          </a:p>
          <a:p>
            <a:r>
              <a:rPr lang="pt-PT" dirty="0"/>
              <a:t>Vantagens:</a:t>
            </a:r>
          </a:p>
          <a:p>
            <a:pPr lvl="1"/>
            <a:r>
              <a:rPr lang="pt-PT" dirty="0"/>
              <a:t>Garantia de consistência entre API e base de dados</a:t>
            </a:r>
          </a:p>
          <a:p>
            <a:pPr lvl="1"/>
            <a:r>
              <a:rPr lang="pt-PT" dirty="0"/>
              <a:t>Menos erros de input graças aos </a:t>
            </a:r>
            <a:r>
              <a:rPr lang="pt-PT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pt-PT" dirty="0"/>
              <a:t> e tipos definidos</a:t>
            </a:r>
          </a:p>
        </p:txBody>
      </p:sp>
      <p:pic>
        <p:nvPicPr>
          <p:cNvPr id="6" name="Imagem 5" descr="Uma imagem com texto, captura de ecrã, design&#10;&#10;Os conteúdos gerados por IA podem estar incorretos.">
            <a:extLst>
              <a:ext uri="{FF2B5EF4-FFF2-40B4-BE49-F238E27FC236}">
                <a16:creationId xmlns:a16="http://schemas.microsoft.com/office/drawing/2014/main" id="{8A06BEBA-A59A-A65C-1C24-E9FEF777B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49" y="1128451"/>
            <a:ext cx="4930775" cy="5443507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A23ADD4-F476-4EB6-7E7E-D4A8FCA6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13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2FBB0-06A4-734B-A97F-F298D6D2A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84915-0D2E-FB62-DC47-FCFB23ED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1"/>
              <a:t>Endpoints de Veículos (</a:t>
            </a:r>
            <a:r>
              <a:rPr lang="pt-PT" b="1">
                <a:latin typeface="Courier New" panose="02070309020205020404" pitchFamily="49" charset="0"/>
              </a:rPr>
              <a:t>/veiculos</a:t>
            </a:r>
            <a:r>
              <a:rPr lang="pt-PT" b="1"/>
              <a:t> e </a:t>
            </a:r>
            <a:r>
              <a:rPr lang="pt-PT" b="1">
                <a:latin typeface="Courier New" panose="02070309020205020404" pitchFamily="49" charset="0"/>
              </a:rPr>
              <a:t>/veiculos/{id}</a:t>
            </a:r>
            <a:r>
              <a:rPr lang="pt-PT" b="1"/>
              <a:t>)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3C40F2-E089-D85B-D2BD-08D4A439AECC}"/>
              </a:ext>
            </a:extLst>
          </p:cNvPr>
          <p:cNvSpPr txBox="1"/>
          <p:nvPr/>
        </p:nvSpPr>
        <p:spPr>
          <a:xfrm>
            <a:off x="791852" y="2628348"/>
            <a:ext cx="65558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dirty="0">
                <a:latin typeface="Courier New" panose="02070309020205020404" pitchFamily="49" charset="0"/>
              </a:rPr>
              <a:t>GET</a:t>
            </a:r>
            <a:r>
              <a:rPr lang="pt-PT" dirty="0"/>
              <a:t> – listar veículos</a:t>
            </a:r>
          </a:p>
          <a:p>
            <a:pPr lvl="1"/>
            <a:r>
              <a:rPr lang="pt-PT" dirty="0"/>
              <a:t>Filtros por </a:t>
            </a:r>
            <a:r>
              <a:rPr lang="pt-PT" dirty="0">
                <a:latin typeface="Courier New" panose="02070309020205020404" pitchFamily="49" charset="0"/>
              </a:rPr>
              <a:t>estado</a:t>
            </a:r>
            <a:r>
              <a:rPr lang="pt-PT" dirty="0"/>
              <a:t>, </a:t>
            </a:r>
            <a:r>
              <a:rPr lang="pt-PT" dirty="0">
                <a:latin typeface="Courier New" panose="02070309020205020404" pitchFamily="49" charset="0"/>
              </a:rPr>
              <a:t>marca</a:t>
            </a:r>
            <a:r>
              <a:rPr lang="pt-PT" dirty="0"/>
              <a:t> e </a:t>
            </a:r>
            <a:r>
              <a:rPr lang="pt-PT" dirty="0" err="1">
                <a:latin typeface="Courier New" panose="02070309020205020404" pitchFamily="49" charset="0"/>
              </a:rPr>
              <a:t>id_categoria</a:t>
            </a:r>
            <a:r>
              <a:rPr lang="pt-PT" dirty="0"/>
              <a:t> </a:t>
            </a:r>
          </a:p>
          <a:p>
            <a:pPr lvl="1"/>
            <a:r>
              <a:rPr lang="pt-PT" dirty="0"/>
              <a:t>(</a:t>
            </a:r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parameters</a:t>
            </a:r>
            <a:r>
              <a:rPr lang="pt-PT" dirty="0"/>
              <a:t>)</a:t>
            </a:r>
          </a:p>
          <a:p>
            <a:pPr lvl="1"/>
            <a:endParaRPr lang="pt-PT" dirty="0">
              <a:latin typeface="Courier New" panose="02070309020205020404" pitchFamily="49" charset="0"/>
            </a:endParaRPr>
          </a:p>
          <a:p>
            <a:pPr lvl="1"/>
            <a:r>
              <a:rPr lang="pt-PT" dirty="0">
                <a:latin typeface="Courier New" panose="02070309020205020404" pitchFamily="49" charset="0"/>
              </a:rPr>
              <a:t>POST</a:t>
            </a:r>
            <a:r>
              <a:rPr lang="pt-PT" dirty="0"/>
              <a:t> – criar novo veículo</a:t>
            </a:r>
          </a:p>
          <a:p>
            <a:pPr lvl="1"/>
            <a:r>
              <a:rPr lang="pt-PT" dirty="0"/>
              <a:t>Corpo do pedido baseado em </a:t>
            </a:r>
            <a:r>
              <a:rPr lang="pt-PT" dirty="0">
                <a:latin typeface="Courier New" panose="02070309020205020404" pitchFamily="49" charset="0"/>
              </a:rPr>
              <a:t>Veiculo</a:t>
            </a:r>
          </a:p>
          <a:p>
            <a:pPr lvl="1"/>
            <a:r>
              <a:rPr lang="pt-PT" dirty="0"/>
              <a:t> (</a:t>
            </a:r>
            <a:r>
              <a:rPr lang="pt-PT" dirty="0">
                <a:latin typeface="Courier New" panose="02070309020205020404" pitchFamily="49" charset="0"/>
              </a:rPr>
              <a:t>$</a:t>
            </a:r>
            <a:r>
              <a:rPr lang="pt-PT" dirty="0" err="1">
                <a:latin typeface="Courier New" panose="02070309020205020404" pitchFamily="49" charset="0"/>
              </a:rPr>
              <a:t>ref</a:t>
            </a:r>
            <a:r>
              <a:rPr lang="pt-PT" dirty="0">
                <a:latin typeface="Courier New" panose="02070309020205020404" pitchFamily="49" charset="0"/>
              </a:rPr>
              <a:t>: "#/</a:t>
            </a:r>
            <a:r>
              <a:rPr lang="pt-PT" dirty="0" err="1">
                <a:latin typeface="Courier New" panose="02070309020205020404" pitchFamily="49" charset="0"/>
              </a:rPr>
              <a:t>components</a:t>
            </a:r>
            <a:r>
              <a:rPr lang="pt-PT" dirty="0">
                <a:latin typeface="Courier New" panose="02070309020205020404" pitchFamily="49" charset="0"/>
              </a:rPr>
              <a:t>/</a:t>
            </a:r>
            <a:r>
              <a:rPr lang="pt-PT" dirty="0" err="1">
                <a:latin typeface="Courier New" panose="02070309020205020404" pitchFamily="49" charset="0"/>
              </a:rPr>
              <a:t>schemas</a:t>
            </a:r>
            <a:r>
              <a:rPr lang="pt-PT" dirty="0">
                <a:latin typeface="Courier New" panose="02070309020205020404" pitchFamily="49" charset="0"/>
              </a:rPr>
              <a:t>/Veiculo"</a:t>
            </a:r>
            <a:r>
              <a:rPr lang="pt-PT" dirty="0"/>
              <a:t>)</a:t>
            </a:r>
          </a:p>
          <a:p>
            <a:endParaRPr lang="pt-PT" dirty="0"/>
          </a:p>
        </p:txBody>
      </p:sp>
      <p:pic>
        <p:nvPicPr>
          <p:cNvPr id="6" name="Imagem 5" descr="Uma imagem com texto, captura de ecrã&#10;&#10;Os conteúdos gerados por IA podem estar incorretos.">
            <a:extLst>
              <a:ext uri="{FF2B5EF4-FFF2-40B4-BE49-F238E27FC236}">
                <a16:creationId xmlns:a16="http://schemas.microsoft.com/office/drawing/2014/main" id="{E3791136-1329-7C91-7A3D-1C661DDE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4" y="960467"/>
            <a:ext cx="4052693" cy="6040408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1404054-6A4F-444E-70B6-12173757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171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D5BE37-9099-1C8B-3367-6AB2CA2FE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58937-2178-476E-BB10-7DF86CAD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Endpoints de </a:t>
            </a:r>
            <a:r>
              <a:rPr lang="en-US" sz="2800" b="1" dirty="0" err="1"/>
              <a:t>Veículos</a:t>
            </a:r>
            <a:r>
              <a:rPr lang="en-US" sz="2800" b="1" dirty="0"/>
              <a:t> (/</a:t>
            </a:r>
            <a:r>
              <a:rPr lang="en-US" sz="2800" b="1" dirty="0" err="1"/>
              <a:t>veiculos</a:t>
            </a:r>
            <a:r>
              <a:rPr lang="en-US" sz="2800" b="1" dirty="0"/>
              <a:t> e /</a:t>
            </a:r>
            <a:r>
              <a:rPr lang="en-US" sz="2800" b="1" dirty="0" err="1"/>
              <a:t>veiculos</a:t>
            </a:r>
            <a:r>
              <a:rPr lang="en-US" sz="2800" b="1" dirty="0"/>
              <a:t>/{id})</a:t>
            </a:r>
            <a:endParaRPr lang="en-US" sz="2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F6E8A7-7B42-0863-7D46-FD46411D0464}"/>
              </a:ext>
            </a:extLst>
          </p:cNvPr>
          <p:cNvSpPr txBox="1"/>
          <p:nvPr/>
        </p:nvSpPr>
        <p:spPr>
          <a:xfrm>
            <a:off x="1157410" y="2954986"/>
            <a:ext cx="5130268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1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</a:rPr>
              <a:t> – </a:t>
            </a:r>
            <a:r>
              <a:rPr lang="en-US" dirty="0" err="1">
                <a:solidFill>
                  <a:srgbClr val="000000"/>
                </a:solidFill>
              </a:rPr>
              <a:t>obter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veículo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por</a:t>
            </a:r>
            <a:r>
              <a:rPr lang="en-US" dirty="0">
                <a:solidFill>
                  <a:srgbClr val="000000"/>
                </a:solidFill>
              </a:rPr>
              <a:t> ID</a:t>
            </a:r>
          </a:p>
          <a:p>
            <a:pPr marL="514350" lvl="1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>
                <a:solidFill>
                  <a:srgbClr val="000000"/>
                </a:solidFill>
              </a:rPr>
              <a:t> – </a:t>
            </a:r>
            <a:r>
              <a:rPr lang="en-US" dirty="0" err="1">
                <a:solidFill>
                  <a:srgbClr val="000000"/>
                </a:solidFill>
              </a:rPr>
              <a:t>atualizar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veículo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existente</a:t>
            </a:r>
            <a:endParaRPr lang="en-US" dirty="0">
              <a:solidFill>
                <a:srgbClr val="000000"/>
              </a:solidFill>
            </a:endParaRPr>
          </a:p>
          <a:p>
            <a:pPr marL="514350" lvl="1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</a:rPr>
              <a:t> – </a:t>
            </a:r>
            <a:r>
              <a:rPr lang="en-US" dirty="0" err="1">
                <a:solidFill>
                  <a:srgbClr val="000000"/>
                </a:solidFill>
              </a:rPr>
              <a:t>eliminar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veículo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Imagem 4" descr="Uma imagem com texto, captura de ecrã, software&#10;&#10;Os conteúdos gerados por IA podem estar incorretos.">
            <a:extLst>
              <a:ext uri="{FF2B5EF4-FFF2-40B4-BE49-F238E27FC236}">
                <a16:creationId xmlns:a16="http://schemas.microsoft.com/office/drawing/2014/main" id="{BF6AF5A9-622B-F3D2-7553-E4CA3021C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09" y="645106"/>
            <a:ext cx="3090711" cy="5594047"/>
          </a:xfrm>
          <a:prstGeom prst="rect">
            <a:avLst/>
          </a:prstGeom>
        </p:spPr>
      </p:pic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87F61BC-53AC-A11C-E2C9-D028CD0A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51A59A-BC5D-4217-BF19-535FB90BF39B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27F64-B7E8-D7E3-0BE6-A048F21F2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AE1D0-972C-C8AC-BBB6-293386DE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5984274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relação M:N Cliente–Veículo</a:t>
            </a:r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7AC933-ADCB-AC1B-33E4-AB818CFF253B}"/>
              </a:ext>
            </a:extLst>
          </p:cNvPr>
          <p:cNvSpPr txBox="1"/>
          <p:nvPr/>
        </p:nvSpPr>
        <p:spPr>
          <a:xfrm>
            <a:off x="1251678" y="2286001"/>
            <a:ext cx="5984274" cy="4085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700"/>
              </a:spcBef>
              <a:buClr>
                <a:schemeClr val="tx2"/>
              </a:buClr>
            </a:pPr>
            <a:endParaRPr lang="en-US" sz="1500" b="1" i="1" dirty="0">
              <a:solidFill>
                <a:srgbClr val="000000"/>
              </a:solidFill>
            </a:endParaRPr>
          </a:p>
          <a:p>
            <a:pPr algn="ctr" defTabSz="914400">
              <a:spcBef>
                <a:spcPts val="700"/>
              </a:spcBef>
              <a:buClr>
                <a:schemeClr val="tx2"/>
              </a:buClr>
            </a:pPr>
            <a:r>
              <a:rPr lang="en-US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favoritos</a:t>
            </a:r>
            <a:endParaRPr lang="en-US" sz="1500" b="1" i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lvl="1" defTabSz="914400">
              <a:spcBef>
                <a:spcPts val="700"/>
              </a:spcBef>
              <a:buClr>
                <a:schemeClr val="tx2"/>
              </a:buClr>
            </a:pP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500" dirty="0">
                <a:solidFill>
                  <a:srgbClr val="000000"/>
                </a:solidFill>
              </a:rPr>
              <a:t> – </a:t>
            </a:r>
            <a:r>
              <a:rPr lang="en-US" sz="1500" dirty="0" err="1">
                <a:solidFill>
                  <a:srgbClr val="000000"/>
                </a:solidFill>
              </a:rPr>
              <a:t>lista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todas</a:t>
            </a:r>
            <a:r>
              <a:rPr lang="en-US" sz="1500" dirty="0">
                <a:solidFill>
                  <a:srgbClr val="000000"/>
                </a:solidFill>
              </a:rPr>
              <a:t> as </a:t>
            </a:r>
            <a:r>
              <a:rPr lang="en-US" sz="1500" dirty="0" err="1">
                <a:solidFill>
                  <a:srgbClr val="000000"/>
                </a:solidFill>
              </a:rPr>
              <a:t>relações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cliente</a:t>
            </a:r>
            <a:r>
              <a:rPr lang="en-US" sz="1500" dirty="0">
                <a:solidFill>
                  <a:srgbClr val="000000"/>
                </a:solidFill>
              </a:rPr>
              <a:t>–</a:t>
            </a:r>
            <a:r>
              <a:rPr lang="en-US" sz="1500" dirty="0" err="1">
                <a:solidFill>
                  <a:srgbClr val="000000"/>
                </a:solidFill>
              </a:rPr>
              <a:t>veículo</a:t>
            </a:r>
            <a:endParaRPr lang="en-US" sz="1500" dirty="0">
              <a:solidFill>
                <a:srgbClr val="000000"/>
              </a:solidFill>
            </a:endParaRPr>
          </a:p>
          <a:p>
            <a:pPr marL="514350" lvl="1" defTabSz="914400">
              <a:spcBef>
                <a:spcPts val="700"/>
              </a:spcBef>
              <a:buClr>
                <a:schemeClr val="tx2"/>
              </a:buClr>
            </a:pP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sz="1500" dirty="0">
                <a:solidFill>
                  <a:srgbClr val="000000"/>
                </a:solidFill>
              </a:rPr>
              <a:t> – </a:t>
            </a:r>
            <a:r>
              <a:rPr lang="en-US" sz="1500" dirty="0" err="1">
                <a:solidFill>
                  <a:srgbClr val="000000"/>
                </a:solidFill>
              </a:rPr>
              <a:t>cria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uma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ou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várias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relações</a:t>
            </a:r>
            <a:r>
              <a:rPr lang="en-US" sz="1500" dirty="0">
                <a:solidFill>
                  <a:srgbClr val="000000"/>
                </a:solidFill>
              </a:rPr>
              <a:t> de </a:t>
            </a:r>
            <a:r>
              <a:rPr lang="en-US" sz="1500" dirty="0" err="1">
                <a:solidFill>
                  <a:srgbClr val="000000"/>
                </a:solidFill>
              </a:rPr>
              <a:t>favoritos</a:t>
            </a:r>
            <a:r>
              <a:rPr lang="en-US" sz="1500" dirty="0">
                <a:solidFill>
                  <a:srgbClr val="000000"/>
                </a:solidFill>
              </a:rPr>
              <a:t> (array de </a:t>
            </a:r>
            <a:r>
              <a:rPr lang="en-US" sz="1500" dirty="0" err="1">
                <a:solidFill>
                  <a:srgbClr val="000000"/>
                </a:solidFill>
              </a:rPr>
              <a:t>objetos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7" name="Imagem 6" descr="Uma imagem com texto, captura de ecrã, software, design&#10;&#10;Os conteúdos gerados por IA podem estar incorretos.">
            <a:extLst>
              <a:ext uri="{FF2B5EF4-FFF2-40B4-BE49-F238E27FC236}">
                <a16:creationId xmlns:a16="http://schemas.microsoft.com/office/drawing/2014/main" id="{D3D6F7CF-CD96-DD96-B8B2-8DD79383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92" y="702998"/>
            <a:ext cx="3902582" cy="5439138"/>
          </a:xfrm>
          <a:prstGeom prst="rect">
            <a:avLst/>
          </a:prstGeom>
        </p:spPr>
      </p:pic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5C62A6DF-0549-A235-1B5D-F7A69916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51A59A-BC5D-4217-BF19-535FB90BF39B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1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578FA-CB44-896E-EC10-B7083750F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02B61-3E11-743A-D058-24202383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/>
              <a:t>relação M:N Cliente–Veículo</a:t>
            </a:r>
            <a:endParaRPr lang="en-US" sz="41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2628E0-A8C3-F1E3-5D82-56FFA98B786C}"/>
              </a:ext>
            </a:extLst>
          </p:cNvPr>
          <p:cNvSpPr txBox="1"/>
          <p:nvPr/>
        </p:nvSpPr>
        <p:spPr>
          <a:xfrm>
            <a:off x="1251678" y="2286001"/>
            <a:ext cx="4592941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ctr" defTabSz="914400">
              <a:spcBef>
                <a:spcPts val="700"/>
              </a:spcBef>
              <a:buClr>
                <a:schemeClr val="tx2"/>
              </a:buClr>
            </a:pPr>
            <a:r>
              <a:rPr lang="en-US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clientes</a:t>
            </a:r>
            <a:r>
              <a:rPr lang="en-US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en-US" sz="15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id_cliente</a:t>
            </a:r>
            <a:r>
              <a:rPr lang="en-US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</a:t>
            </a:r>
            <a:r>
              <a:rPr lang="en-US" sz="15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favoritos</a:t>
            </a:r>
            <a:r>
              <a:rPr lang="en-US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en-US" sz="15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id_veiculo</a:t>
            </a:r>
            <a:r>
              <a:rPr lang="en-US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-228600" algn="ctr" defTabSz="914400">
              <a:spcBef>
                <a:spcPts val="700"/>
              </a:spcBef>
              <a:buClr>
                <a:schemeClr val="tx2"/>
              </a:buClr>
            </a:pP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 </a:t>
            </a:r>
            <a:r>
              <a:rPr lang="en-US" sz="1500" dirty="0">
                <a:solidFill>
                  <a:srgbClr val="000000"/>
                </a:solidFill>
              </a:rPr>
              <a:t>– trocar o </a:t>
            </a:r>
            <a:r>
              <a:rPr lang="en-US" sz="1500" dirty="0" err="1">
                <a:solidFill>
                  <a:srgbClr val="000000"/>
                </a:solidFill>
              </a:rPr>
              <a:t>veículo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favorito</a:t>
            </a:r>
            <a:r>
              <a:rPr lang="en-US" sz="1500" dirty="0">
                <a:solidFill>
                  <a:srgbClr val="000000"/>
                </a:solidFill>
              </a:rPr>
              <a:t> (</a:t>
            </a:r>
            <a:r>
              <a:rPr lang="en-US" sz="1500" dirty="0" err="1">
                <a:solidFill>
                  <a:srgbClr val="000000"/>
                </a:solidFill>
              </a:rPr>
              <a:t>novo_id_veiculo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indent="-228600" algn="ctr" defTabSz="914400">
              <a:spcBef>
                <a:spcPts val="700"/>
              </a:spcBef>
              <a:buClr>
                <a:schemeClr val="tx2"/>
              </a:buClr>
            </a:pP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US" sz="1500" dirty="0">
                <a:solidFill>
                  <a:srgbClr val="000000"/>
                </a:solidFill>
              </a:rPr>
              <a:t>– remover </a:t>
            </a:r>
            <a:r>
              <a:rPr lang="en-US" sz="1500" dirty="0" err="1">
                <a:solidFill>
                  <a:srgbClr val="000000"/>
                </a:solidFill>
              </a:rPr>
              <a:t>veículo</a:t>
            </a:r>
            <a:r>
              <a:rPr lang="en-US" sz="1500" dirty="0">
                <a:solidFill>
                  <a:srgbClr val="000000"/>
                </a:solidFill>
              </a:rPr>
              <a:t> dos </a:t>
            </a:r>
            <a:r>
              <a:rPr lang="en-US" sz="1500" dirty="0" err="1">
                <a:solidFill>
                  <a:srgbClr val="000000"/>
                </a:solidFill>
              </a:rPr>
              <a:t>favoritos</a:t>
            </a:r>
            <a:r>
              <a:rPr lang="en-US" sz="1500" dirty="0">
                <a:solidFill>
                  <a:srgbClr val="000000"/>
                </a:solidFill>
              </a:rPr>
              <a:t> do </a:t>
            </a:r>
            <a:r>
              <a:rPr lang="en-US" sz="1500" dirty="0" err="1">
                <a:solidFill>
                  <a:srgbClr val="000000"/>
                </a:solidFill>
              </a:rPr>
              <a:t>cliente</a:t>
            </a:r>
            <a:endParaRPr lang="en-US" sz="1500" dirty="0">
              <a:solidFill>
                <a:srgbClr val="000000"/>
              </a:solidFill>
            </a:endParaRPr>
          </a:p>
        </p:txBody>
      </p:sp>
      <p:pic>
        <p:nvPicPr>
          <p:cNvPr id="4" name="Imagem 3" descr="Uma imagem com texto, captura de ecrã, software, design&#10;&#10;Os conteúdos gerados por IA podem estar incorretos.">
            <a:extLst>
              <a:ext uri="{FF2B5EF4-FFF2-40B4-BE49-F238E27FC236}">
                <a16:creationId xmlns:a16="http://schemas.microsoft.com/office/drawing/2014/main" id="{4D00A8B1-9DDA-237A-F538-AD70C92EB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560" y="645106"/>
            <a:ext cx="3748010" cy="5594047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C1B9B1-69C3-6745-782A-A3368475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51A59A-BC5D-4217-BF19-535FB90BF39B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3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E7320-2ACD-9721-DA65-54C53D8F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 Introdução ao Projeto Car4Me</a:t>
            </a:r>
            <a:endParaRPr lang="pt-PT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C01383B9-B2D6-823B-43BD-052F0495CD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0666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1A68C6E-8921-99F4-3EFF-768D5E76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381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BE93E-A02D-7B62-F641-23CBB13A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F2E23-BAC8-33DB-903B-3B1998E3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relação M:N Cliente–Veículo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DDAD31-B999-B003-6D60-024FBFE619A0}"/>
              </a:ext>
            </a:extLst>
          </p:cNvPr>
          <p:cNvSpPr txBox="1"/>
          <p:nvPr/>
        </p:nvSpPr>
        <p:spPr>
          <a:xfrm>
            <a:off x="790575" y="2742843"/>
            <a:ext cx="6096000" cy="874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clientes/{</a:t>
            </a:r>
            <a:r>
              <a:rPr lang="pt-PT" sz="15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id_cliente</a:t>
            </a:r>
            <a:r>
              <a:rPr lang="pt-PT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}/favoritos/</a:t>
            </a:r>
          </a:p>
          <a:p>
            <a:pPr algn="ctr"/>
            <a:r>
              <a:rPr lang="pt-PT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pt-PT" sz="15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id_veiculo</a:t>
            </a:r>
            <a:r>
              <a:rPr lang="pt-PT" sz="15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}/cliente</a:t>
            </a:r>
          </a:p>
          <a:p>
            <a:pPr marL="0" lvl="1" indent="-228600" algn="ctr" defTabSz="914400">
              <a:spcBef>
                <a:spcPts val="700"/>
              </a:spcBef>
              <a:buClr>
                <a:schemeClr val="tx2"/>
              </a:buClr>
            </a:pPr>
            <a:r>
              <a:rPr lang="pt-P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pt-PT" sz="1500" dirty="0">
                <a:solidFill>
                  <a:srgbClr val="000000"/>
                </a:solidFill>
              </a:rPr>
              <a:t> – alterar o cliente associado a um favorito (</a:t>
            </a:r>
            <a:r>
              <a:rPr lang="pt-PT" sz="1500" dirty="0" err="1">
                <a:solidFill>
                  <a:srgbClr val="000000"/>
                </a:solidFill>
              </a:rPr>
              <a:t>novo_id_cliente</a:t>
            </a:r>
            <a:r>
              <a:rPr lang="pt-PT" sz="15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" name="Imagem 3" descr="Uma imagem com texto, captura de ecrã, software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1463F2D9-BD4E-F364-BCD9-FA69D1808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05" y="1367880"/>
            <a:ext cx="4920139" cy="5107735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862822D-7644-9249-003C-4CC7AE00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494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758D5-9D0A-0A45-45D3-FC09AD65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4044F-4579-BCE8-8E8E-444D0E74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2373110"/>
            <a:ext cx="10178322" cy="1492132"/>
          </a:xfrm>
        </p:spPr>
        <p:txBody>
          <a:bodyPr/>
          <a:lstStyle/>
          <a:p>
            <a:pPr algn="ctr"/>
            <a:r>
              <a:rPr lang="pt-PT" dirty="0"/>
              <a:t>Node </a:t>
            </a:r>
            <a:r>
              <a:rPr lang="pt-PT" dirty="0" err="1"/>
              <a:t>Js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83B2B8-098A-A8FF-5D5A-A9651604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063808"/>
            <a:ext cx="12192000" cy="1602867"/>
          </a:xfrm>
        </p:spPr>
        <p:txBody>
          <a:bodyPr/>
          <a:lstStyle/>
          <a:p>
            <a:pPr marL="0" indent="0" algn="ctr">
              <a:buNone/>
            </a:pPr>
            <a:r>
              <a:rPr lang="pt-PT" dirty="0"/>
              <a:t>Que os santos da IA nos ajudem!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B2A6F55-344D-9C8F-41C7-B8033067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244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98CCC-F68C-7897-EFD6-8A4F6DAB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42985-9F55-FE1E-E0F8-619B266E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1616068"/>
            <a:ext cx="4630647" cy="1640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papel</a:t>
            </a:r>
            <a:r>
              <a:rPr lang="en-US" sz="4000" dirty="0"/>
              <a:t> do Node.js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703CB8-08EA-63BC-2C79-7E312D48C25D}"/>
              </a:ext>
            </a:extLst>
          </p:cNvPr>
          <p:cNvSpPr txBox="1"/>
          <p:nvPr/>
        </p:nvSpPr>
        <p:spPr>
          <a:xfrm>
            <a:off x="978302" y="2298310"/>
            <a:ext cx="4228502" cy="394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lvl="1" indent="-28575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endpoints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OpenAPI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lvl="1" indent="-28575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Validar dados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recebidos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API</a:t>
            </a:r>
          </a:p>
          <a:p>
            <a:pPr marL="571500" lvl="1" indent="-28575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Comunicar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 a base de dados MySQL</a:t>
            </a:r>
          </a:p>
        </p:txBody>
      </p:sp>
      <p:pic>
        <p:nvPicPr>
          <p:cNvPr id="12" name="Graphic 13" descr="Base de Dados">
            <a:extLst>
              <a:ext uri="{FF2B5EF4-FFF2-40B4-BE49-F238E27FC236}">
                <a16:creationId xmlns:a16="http://schemas.microsoft.com/office/drawing/2014/main" id="{D90E04F1-9355-8C95-3529-D017CBCA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181" y="645107"/>
            <a:ext cx="5594047" cy="5594047"/>
          </a:xfrm>
          <a:prstGeom prst="rect">
            <a:avLst/>
          </a:prstGeom>
        </p:spPr>
      </p:pic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CEBFA01B-67B4-B5A7-7798-71DF660A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51A59A-BC5D-4217-BF19-535FB90BF39B}" type="slidenum">
              <a:rPr lang="en-US" smtClean="0"/>
              <a:pPr defTabSz="914400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5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589638F-497C-0FFD-8FD4-39E4681F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23</a:t>
            </a:fld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CBED9C2-462B-F3B0-E7EF-5AD3AA14913A}"/>
              </a:ext>
            </a:extLst>
          </p:cNvPr>
          <p:cNvSpPr txBox="1">
            <a:spLocks/>
          </p:cNvSpPr>
          <p:nvPr/>
        </p:nvSpPr>
        <p:spPr>
          <a:xfrm>
            <a:off x="0" y="2682934"/>
            <a:ext cx="12192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Útil para Criar</a:t>
            </a:r>
          </a:p>
          <a:p>
            <a:pPr algn="ctr"/>
            <a:r>
              <a:rPr lang="pt-PT" dirty="0"/>
              <a:t>“Regras do Negócio”</a:t>
            </a:r>
          </a:p>
        </p:txBody>
      </p:sp>
    </p:spTree>
    <p:extLst>
      <p:ext uri="{BB962C8B-B14F-4D97-AF65-F5344CB8AC3E}">
        <p14:creationId xmlns:p14="http://schemas.microsoft.com/office/powerpoint/2010/main" val="4049818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B3CEA11-38AC-9435-8F09-C2FEF6BA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24</a:t>
            </a:fld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01CA46-92A5-EADB-31AB-C4FF2EC3FA83}"/>
              </a:ext>
            </a:extLst>
          </p:cNvPr>
          <p:cNvSpPr txBox="1"/>
          <p:nvPr/>
        </p:nvSpPr>
        <p:spPr>
          <a:xfrm>
            <a:off x="1343742" y="466369"/>
            <a:ext cx="90067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b="1" dirty="0"/>
              <a:t>Regras de Negócio  (Operações DELETE)</a:t>
            </a:r>
            <a:endParaRPr lang="pt-PT" dirty="0"/>
          </a:p>
          <a:p>
            <a:endParaRPr lang="pt-PT" b="1" dirty="0"/>
          </a:p>
          <a:p>
            <a:r>
              <a:rPr lang="pt-PT" b="1" dirty="0"/>
              <a:t>Veículos</a:t>
            </a:r>
            <a:endParaRPr lang="pt-PT" dirty="0"/>
          </a:p>
          <a:p>
            <a:pPr lvl="1"/>
            <a:r>
              <a:rPr lang="pt-PT" dirty="0"/>
              <a:t>Podem ser eliminados se: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Não tiverem reservas associadas, ou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Todas as reservas associadas estiverem no estado </a:t>
            </a:r>
            <a:r>
              <a:rPr lang="pt-PT" b="1" dirty="0"/>
              <a:t>“concluída”</a:t>
            </a:r>
            <a:r>
              <a:rPr lang="pt-PT" dirty="0"/>
              <a:t>.</a:t>
            </a:r>
          </a:p>
          <a:p>
            <a:pPr lvl="1"/>
            <a:r>
              <a:rPr lang="pt-PT" dirty="0"/>
              <a:t>Não podem ser eliminados se: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Tiverem reservas </a:t>
            </a:r>
            <a:r>
              <a:rPr lang="pt-PT" b="1" dirty="0"/>
              <a:t>ativas</a:t>
            </a:r>
            <a:r>
              <a:rPr lang="pt-PT" dirty="0"/>
              <a:t> ou </a:t>
            </a:r>
            <a:r>
              <a:rPr lang="pt-PT" b="1" dirty="0"/>
              <a:t>canceladas</a:t>
            </a:r>
            <a:r>
              <a:rPr lang="pt-PT" dirty="0"/>
              <a:t>;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Tiverem </a:t>
            </a:r>
            <a:r>
              <a:rPr lang="pt-PT" b="1" dirty="0"/>
              <a:t>manutenções registadas</a:t>
            </a:r>
            <a:r>
              <a:rPr lang="pt-PT" dirty="0"/>
              <a:t>.</a:t>
            </a:r>
          </a:p>
          <a:p>
            <a:r>
              <a:rPr lang="pt-PT" b="1" dirty="0"/>
              <a:t>Clientes</a:t>
            </a:r>
            <a:endParaRPr lang="pt-PT" dirty="0"/>
          </a:p>
          <a:p>
            <a:pPr lvl="1"/>
            <a:r>
              <a:rPr lang="pt-PT" dirty="0"/>
              <a:t>Podem ser eliminados se: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Não tiverem qualquer reserva associada.</a:t>
            </a:r>
          </a:p>
          <a:p>
            <a:pPr lvl="1"/>
            <a:r>
              <a:rPr lang="pt-PT" dirty="0"/>
              <a:t>Não podem ser eliminados se: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Tiverem reservas associadas, independentemente do estado</a:t>
            </a:r>
            <a:br>
              <a:rPr lang="pt-PT" dirty="0"/>
            </a:br>
            <a:r>
              <a:rPr lang="pt-PT" dirty="0"/>
              <a:t>(ativa, concluída ou cancelada).</a:t>
            </a:r>
          </a:p>
          <a:p>
            <a:r>
              <a:rPr lang="pt-PT" b="1" dirty="0"/>
              <a:t>Funcionários</a:t>
            </a:r>
            <a:endParaRPr lang="pt-PT" dirty="0"/>
          </a:p>
          <a:p>
            <a:pPr lvl="1"/>
            <a:r>
              <a:rPr lang="pt-PT" dirty="0"/>
              <a:t>Podem ser eliminados se: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Não estiverem associados a nenhuma reserva.</a:t>
            </a:r>
          </a:p>
          <a:p>
            <a:pPr lvl="1"/>
            <a:r>
              <a:rPr lang="pt-PT" dirty="0"/>
              <a:t>Não podem ser eliminados se: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Tiverem participado no atendimento de pelo menos uma reserva.</a:t>
            </a:r>
          </a:p>
        </p:txBody>
      </p:sp>
    </p:spTree>
    <p:extLst>
      <p:ext uri="{BB962C8B-B14F-4D97-AF65-F5344CB8AC3E}">
        <p14:creationId xmlns:p14="http://schemas.microsoft.com/office/powerpoint/2010/main" val="3498621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6C44-B435-DF95-F9ED-C31C80C85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58D5D-7DCE-77AA-2FCD-0E52317B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14" y="2517804"/>
            <a:ext cx="10178322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/>
              <a:t>Exemplo de </a:t>
            </a:r>
            <a:r>
              <a:rPr lang="pt-PT" dirty="0" err="1"/>
              <a:t>endpoint</a:t>
            </a:r>
            <a:r>
              <a:rPr lang="pt-PT" dirty="0"/>
              <a:t> em Node.js </a:t>
            </a:r>
            <a:br>
              <a:rPr lang="pt-PT" dirty="0"/>
            </a:br>
            <a:r>
              <a:rPr lang="pt-PT" b="1" dirty="0"/>
              <a:t>DELETE /clientes/{id}</a:t>
            </a:r>
            <a:br>
              <a:rPr lang="pt-PT" b="1" dirty="0"/>
            </a:b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46BEB6F-0124-9B7D-1E3C-1D9387FC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977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097D5-A52A-C4C9-8152-8B91FD7E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5DA43F-F8D4-E900-0F00-CC6FE6B3982A}"/>
              </a:ext>
            </a:extLst>
          </p:cNvPr>
          <p:cNvSpPr txBox="1"/>
          <p:nvPr/>
        </p:nvSpPr>
        <p:spPr>
          <a:xfrm>
            <a:off x="940324" y="1302025"/>
            <a:ext cx="4950643" cy="3940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lvl="1"/>
            <a:endParaRPr lang="pt-P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PT" sz="2000" b="1" dirty="0"/>
              <a:t>Verificar se o cliente </a:t>
            </a:r>
            <a:r>
              <a:rPr lang="pt-P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existe</a:t>
            </a:r>
          </a:p>
          <a:p>
            <a:pPr lvl="1"/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pt-PT" sz="2000" dirty="0"/>
              <a:t>clientes W</a:t>
            </a:r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HERE </a:t>
            </a:r>
            <a:r>
              <a:rPr lang="pt-P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id_cliente</a:t>
            </a:r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?</a:t>
            </a:r>
          </a:p>
          <a:p>
            <a:pPr lvl="1"/>
            <a:r>
              <a:rPr lang="pt-PT" sz="2000" dirty="0"/>
              <a:t>Se não existir registo → </a:t>
            </a:r>
            <a:r>
              <a:rPr lang="pt-PT" sz="2000" b="1" dirty="0"/>
              <a:t>404 Cliente não encontrado</a:t>
            </a:r>
            <a:endParaRPr lang="pt-PT" sz="2000" dirty="0"/>
          </a:p>
          <a:p>
            <a:br>
              <a:rPr lang="pt-PT" sz="2000" dirty="0"/>
            </a:br>
            <a:endParaRPr lang="pt-PT" sz="2000" dirty="0"/>
          </a:p>
          <a:p>
            <a:r>
              <a:rPr lang="pt-PT" sz="2000" b="1" dirty="0"/>
              <a:t>Verificar se existem reservas não concluídas</a:t>
            </a:r>
            <a:endParaRPr lang="pt-PT" sz="2000" dirty="0"/>
          </a:p>
          <a:p>
            <a:pPr lvl="1"/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COUNT(*) AS </a:t>
            </a:r>
            <a:r>
              <a:rPr lang="pt-P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naoConcluidas</a:t>
            </a:r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reservas WHERE </a:t>
            </a:r>
            <a:r>
              <a:rPr lang="pt-P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id_cliente</a:t>
            </a:r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? AND estado &lt;&gt; '</a:t>
            </a:r>
            <a:r>
              <a:rPr lang="pt-P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concluida</a:t>
            </a:r>
            <a:r>
              <a:rPr lang="pt-PT" sz="2000" dirty="0"/>
              <a:t>’</a:t>
            </a:r>
          </a:p>
          <a:p>
            <a:pPr lvl="1"/>
            <a:endParaRPr lang="pt-PT" sz="2000" dirty="0"/>
          </a:p>
          <a:p>
            <a:pPr lvl="1"/>
            <a:r>
              <a:rPr lang="pt-PT" sz="2000" dirty="0"/>
              <a:t>Se </a:t>
            </a:r>
            <a:r>
              <a:rPr lang="pt-P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naoConcluidas</a:t>
            </a:r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0 </a:t>
            </a:r>
            <a:r>
              <a:rPr lang="pt-PT" sz="2000" dirty="0"/>
              <a:t>→ </a:t>
            </a:r>
            <a:r>
              <a:rPr lang="pt-PT" sz="2000" b="1" dirty="0"/>
              <a:t>400 </a:t>
            </a:r>
            <a:r>
              <a:rPr lang="pt-PT" sz="2000" b="1" dirty="0" err="1"/>
              <a:t>Bad</a:t>
            </a:r>
            <a:r>
              <a:rPr lang="pt-PT" sz="2000" b="1" dirty="0"/>
              <a:t> </a:t>
            </a:r>
            <a:r>
              <a:rPr lang="pt-PT" sz="2000" b="1" dirty="0" err="1"/>
              <a:t>Request</a:t>
            </a:r>
            <a:br>
              <a:rPr lang="pt-PT" sz="2000" dirty="0"/>
            </a:br>
            <a:r>
              <a:rPr lang="pt-PT" sz="2000" dirty="0"/>
              <a:t>“Não é possível eliminar o cliente: possui reservas ativas ou canceladas.”</a:t>
            </a:r>
          </a:p>
          <a:p>
            <a:br>
              <a:rPr lang="pt-PT" sz="2000" dirty="0"/>
            </a:br>
            <a:endParaRPr lang="pt-PT" sz="2000" dirty="0"/>
          </a:p>
          <a:p>
            <a:r>
              <a:rPr lang="pt-PT" sz="2000" b="1" dirty="0"/>
              <a:t>Eliminar cliente</a:t>
            </a:r>
            <a:endParaRPr lang="pt-PT" sz="2000" dirty="0"/>
          </a:p>
          <a:p>
            <a:pPr lvl="1"/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DELETE FROM clientes WHERE </a:t>
            </a:r>
            <a:r>
              <a:rPr lang="pt-P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id_cliente</a:t>
            </a:r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?</a:t>
            </a:r>
          </a:p>
          <a:p>
            <a:pPr lvl="1"/>
            <a:r>
              <a:rPr lang="pt-PT" sz="2000" dirty="0"/>
              <a:t>Se </a:t>
            </a:r>
            <a:r>
              <a:rPr lang="pt-P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affectedRows</a:t>
            </a:r>
            <a:r>
              <a:rPr lang="pt-P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  <a:r>
              <a:rPr lang="pt-PT" sz="2000" dirty="0"/>
              <a:t>→ </a:t>
            </a:r>
            <a:r>
              <a:rPr lang="pt-PT" sz="2000" b="1" dirty="0"/>
              <a:t>404 Cliente não encontrado</a:t>
            </a:r>
            <a:endParaRPr lang="pt-PT" sz="2000" dirty="0"/>
          </a:p>
          <a:p>
            <a:pPr lvl="1"/>
            <a:r>
              <a:rPr lang="pt-PT" sz="2000" dirty="0"/>
              <a:t>Caso contrário → </a:t>
            </a:r>
            <a:r>
              <a:rPr lang="pt-PT" sz="2000" b="1" dirty="0"/>
              <a:t>200 OK</a:t>
            </a:r>
            <a:br>
              <a:rPr lang="pt-PT" sz="2000" dirty="0"/>
            </a:br>
            <a:r>
              <a:rPr lang="pt-PT" sz="2000" dirty="0"/>
              <a:t>“Cliente eliminado com sucesso.”</a:t>
            </a:r>
          </a:p>
          <a:p>
            <a:pPr defTabSz="914400">
              <a:spcBef>
                <a:spcPts val="700"/>
              </a:spcBef>
              <a:buClr>
                <a:schemeClr val="tx2"/>
              </a:buClr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C5306C7C-9D58-93DF-0E95-CDC8ECFB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51A59A-BC5D-4217-BF19-535FB90BF39B}" type="slidenum">
              <a:rPr lang="en-US" smtClean="0"/>
              <a:pPr defTabSz="914400"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1F96D1-B1CA-E9B7-55EB-71D08030B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35" y="0"/>
            <a:ext cx="4820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5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CA6CC-FBF6-CE81-ABAC-92598A7BA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65E57-ADF6-EF54-1592-09C64B95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14" y="2517804"/>
            <a:ext cx="10178322" cy="1492132"/>
          </a:xfrm>
        </p:spPr>
        <p:txBody>
          <a:bodyPr/>
          <a:lstStyle/>
          <a:p>
            <a:pPr algn="ctr"/>
            <a:r>
              <a:rPr lang="pt-PT" dirty="0"/>
              <a:t>Exemplo de </a:t>
            </a:r>
            <a:r>
              <a:rPr lang="pt-PT" dirty="0" err="1"/>
              <a:t>endpoint</a:t>
            </a:r>
            <a:r>
              <a:rPr lang="pt-PT" dirty="0"/>
              <a:t> em Node.js (</a:t>
            </a:r>
            <a:r>
              <a:rPr lang="pt-PT" b="1" dirty="0"/>
              <a:t>DELETE /</a:t>
            </a:r>
            <a:r>
              <a:rPr lang="pt-PT" b="1" dirty="0" err="1"/>
              <a:t>funcioanrios</a:t>
            </a:r>
            <a:r>
              <a:rPr lang="pt-PT" b="1" dirty="0"/>
              <a:t>/{id}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4DCCA7-D68B-24DD-4D79-2E90EFA2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1430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C4322-AF5C-C2A8-61AA-6FF89B04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882445D-E103-C2AF-6F66-4CC995735FA4}"/>
              </a:ext>
            </a:extLst>
          </p:cNvPr>
          <p:cNvSpPr txBox="1"/>
          <p:nvPr/>
        </p:nvSpPr>
        <p:spPr>
          <a:xfrm>
            <a:off x="1185690" y="1458578"/>
            <a:ext cx="4910309" cy="3940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Verificar se o funcionário existe</a:t>
            </a:r>
          </a:p>
          <a:p>
            <a:pPr lvl="1"/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pt-PT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funcionarios</a:t>
            </a:r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WHERE </a:t>
            </a:r>
            <a:r>
              <a:rPr lang="pt-PT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id_funcionario</a:t>
            </a:r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?</a:t>
            </a:r>
          </a:p>
          <a:p>
            <a:pPr lvl="1"/>
            <a:endParaRPr lang="pt-PT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não existir → 404 Funcionário não encontrado.</a:t>
            </a:r>
          </a:p>
          <a:p>
            <a:pPr lvl="1"/>
            <a:endParaRPr lang="pt-PT" sz="15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Verificar se está associado a reservas (qualquer estado)</a:t>
            </a:r>
          </a:p>
          <a:p>
            <a:pPr lvl="1"/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COUNT(*) AS total FROM reservas WHERE </a:t>
            </a:r>
            <a:r>
              <a:rPr lang="pt-PT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id_funcionario</a:t>
            </a:r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?</a:t>
            </a:r>
          </a:p>
          <a:p>
            <a:pPr lvl="1"/>
            <a:endParaRPr lang="pt-PT" sz="15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 </a:t>
            </a:r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&gt; 0 </a:t>
            </a:r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400 </a:t>
            </a:r>
            <a:r>
              <a:rPr lang="pt-PT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Bad</a:t>
            </a:r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PT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  <a:b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“Não é possível eliminar: funcionário está associado a reservas.”</a:t>
            </a:r>
          </a:p>
          <a:p>
            <a:endParaRPr lang="pt-PT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Eliminar funcionário</a:t>
            </a:r>
            <a:endParaRPr lang="pt-PT" sz="15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FROM </a:t>
            </a:r>
            <a:r>
              <a:rPr lang="pt-PT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funcionarios</a:t>
            </a:r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WHERE </a:t>
            </a:r>
            <a:r>
              <a:rPr lang="pt-PT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id_funcionario</a:t>
            </a:r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?</a:t>
            </a:r>
          </a:p>
          <a:p>
            <a:pPr lvl="1"/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 </a:t>
            </a:r>
            <a:r>
              <a:rPr lang="pt-PT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affectedRows</a:t>
            </a:r>
            <a:r>
              <a:rPr lang="pt-PT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→ </a:t>
            </a:r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404 </a:t>
            </a:r>
            <a:r>
              <a:rPr lang="pt-PT" sz="1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PT" sz="1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endParaRPr lang="pt-PT" sz="15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pt-PT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t-PT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 contrário → 200 OK</a:t>
            </a:r>
            <a:b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591A6B32-2577-5050-3254-EA83794B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51A59A-BC5D-4217-BF19-535FB90BF39B}" type="slidenum">
              <a:rPr lang="en-US" smtClean="0"/>
              <a:pPr defTabSz="914400"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B11CD0-13F7-DC28-8519-2F0B99E2C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46" y="0"/>
            <a:ext cx="4109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75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30B86-7B32-708A-35FE-1B3203BD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CBF80-C0E8-EE07-9D96-3E0D4DDC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517804"/>
            <a:ext cx="10178322" cy="1492132"/>
          </a:xfrm>
        </p:spPr>
        <p:txBody>
          <a:bodyPr/>
          <a:lstStyle/>
          <a:p>
            <a:pPr algn="ctr"/>
            <a:r>
              <a:rPr lang="pt-PT" dirty="0"/>
              <a:t>Docker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F304CB5-F52F-4EE5-4204-B0AF8025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774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58" y="382385"/>
            <a:ext cx="7633742" cy="1492132"/>
          </a:xfrm>
        </p:spPr>
        <p:txBody>
          <a:bodyPr anchor="ctr">
            <a:normAutofit/>
          </a:bodyPr>
          <a:lstStyle/>
          <a:p>
            <a:r>
              <a:rPr dirty="0"/>
              <a:t>2. </a:t>
            </a:r>
            <a:r>
              <a:rPr dirty="0" err="1"/>
              <a:t>Arquitetura</a:t>
            </a:r>
            <a:r>
              <a:rPr dirty="0"/>
              <a:t> do Sistema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8270A0-5699-E77A-6AD7-67BD4729AE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62212" y="2286000"/>
          <a:ext cx="7634288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53E9FD2-5CA4-30B6-A021-F552019A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3</a:t>
            </a:fld>
            <a:endParaRPr lang="pt-PT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F41ED-6970-07D3-E43C-EBB560C8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3B290-701E-556B-E523-A501A6AD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2517804"/>
            <a:ext cx="10429875" cy="1492132"/>
          </a:xfrm>
        </p:spPr>
        <p:txBody>
          <a:bodyPr/>
          <a:lstStyle/>
          <a:p>
            <a:pPr algn="ctr"/>
            <a:r>
              <a:rPr lang="pt-PT" dirty="0"/>
              <a:t>como construímos a imagem da API ?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22216F9-C38D-C0BD-EC9A-55F76A95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0560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9FF447-A694-8BFF-9CD8-F27B6A84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B3CA4-C84D-9150-8104-DDC94955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Implementação</a:t>
            </a:r>
            <a:r>
              <a:rPr lang="en-US" sz="3400" dirty="0"/>
              <a:t> do Docker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6EDA5D-5E02-7739-FC04-C5375561976B}"/>
              </a:ext>
            </a:extLst>
          </p:cNvPr>
          <p:cNvSpPr txBox="1"/>
          <p:nvPr/>
        </p:nvSpPr>
        <p:spPr>
          <a:xfrm>
            <a:off x="1251679" y="2286001"/>
            <a:ext cx="3384330" cy="394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Com um Dockerfile, que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é um ficheiro de instruções que diz passo a passo como construir uma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imagem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4" name="Imagem 3" descr="Uma imagem com texto, captura de ecrã, software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A4D5D24D-FE1A-B3DA-E78F-E66BB6222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72" y="1643491"/>
            <a:ext cx="5995465" cy="3597278"/>
          </a:xfrm>
          <a:prstGeom prst="rect">
            <a:avLst/>
          </a:prstGeom>
        </p:spPr>
      </p:pic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665BA142-C437-E612-494A-1007F8E7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51A59A-BC5D-4217-BF19-535FB90BF39B}" type="slidenum">
              <a:rPr lang="en-US" smtClean="0"/>
              <a:pPr defTabSz="914400"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0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A91FC-5CC8-4A10-B2EC-310B725A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5C536965-AFE4-F535-90A0-CB93A673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51A59A-BC5D-4217-BF19-535FB90BF39B}" type="slidenum">
              <a:rPr lang="en-US" smtClean="0"/>
              <a:pPr defTabSz="914400"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13" name="Imagem 12" descr="Uma imagem com texto, captura de ecrã, Tipo de letra&#10;&#10;Os conteúdos gerados por IA podem estar incorretos.">
            <a:extLst>
              <a:ext uri="{FF2B5EF4-FFF2-40B4-BE49-F238E27FC236}">
                <a16:creationId xmlns:a16="http://schemas.microsoft.com/office/drawing/2014/main" id="{AE63F77E-BA87-5270-CFC5-5DD0CF1FD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80" y="1383755"/>
            <a:ext cx="7563439" cy="34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3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901160-ACB6-A0AB-4AFB-B404DA29590E}"/>
              </a:ext>
            </a:extLst>
          </p:cNvPr>
          <p:cNvSpPr txBox="1"/>
          <p:nvPr/>
        </p:nvSpPr>
        <p:spPr>
          <a:xfrm>
            <a:off x="1251679" y="2286001"/>
            <a:ext cx="3384330" cy="394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docker-compose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ficheiro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docker-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compose.yml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serve para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orquestrar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vários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containers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conjunto.</a:t>
            </a:r>
          </a:p>
        </p:txBody>
      </p:sp>
      <p:pic>
        <p:nvPicPr>
          <p:cNvPr id="15" name="Imagem 14" descr="Uma imagem com texto, captura de ecrã, software&#10;&#10;Os conteúdos gerados por IA podem estar incorretos.">
            <a:extLst>
              <a:ext uri="{FF2B5EF4-FFF2-40B4-BE49-F238E27FC236}">
                <a16:creationId xmlns:a16="http://schemas.microsoft.com/office/drawing/2014/main" id="{A37E52AD-9EDB-4A32-0E7D-9BA53AAFD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" r="2" b="668"/>
          <a:stretch>
            <a:fillRect/>
          </a:stretch>
        </p:blipFill>
        <p:spPr>
          <a:xfrm>
            <a:off x="5279472" y="645107"/>
            <a:ext cx="5995465" cy="559404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45BE52-7E8F-6A8E-7638-8530770A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51A59A-BC5D-4217-BF19-535FB90BF39B}" type="slidenum">
              <a:rPr lang="en-US" smtClean="0"/>
              <a:pPr defTabSz="914400"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76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75DE-CDD1-9C05-84DC-D4FF126B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DFE46-ABCC-22A8-C2D3-06E7CCBA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2517804"/>
            <a:ext cx="10429875" cy="1492132"/>
          </a:xfrm>
        </p:spPr>
        <p:txBody>
          <a:bodyPr/>
          <a:lstStyle/>
          <a:p>
            <a:pPr algn="ctr"/>
            <a:r>
              <a:rPr lang="pt-PT" dirty="0" err="1"/>
              <a:t>Agora,Hands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D311E68-493F-81B4-8904-A7816F5F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041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1D070C-6B87-D9BD-D227-EC91238C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57" y="864911"/>
            <a:ext cx="9031484" cy="3467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spc="800"/>
              <a:t>Modelo de dados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FE21C2A-7851-EFA6-F927-62735A8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53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85459-82DC-59E0-ADA3-16958E68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 Modelo de Dados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BB784396-131E-6BC1-E8D4-A32F2DDC9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0710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4A6DF3-C680-9F96-FB18-5448A83E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638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F709C-1461-96DA-B913-FD4AD897B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3A2B9-C15A-92C1-5AAD-3AA2F30F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384" y="207775"/>
            <a:ext cx="8534399" cy="1413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3. Modelo de dados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F09279E-3F14-4A7B-FC9D-C30164352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6</a:t>
            </a:fld>
            <a:endParaRPr lang="pt-PT"/>
          </a:p>
        </p:txBody>
      </p:sp>
      <p:pic>
        <p:nvPicPr>
          <p:cNvPr id="5" name="Imagem 4" descr="Uma imagem com texto, captura de ecrã, software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6DCBC7D8-C929-F363-5C50-5D779C086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99" y="1413674"/>
            <a:ext cx="4820239" cy="2000453"/>
          </a:xfrm>
          <a:prstGeom prst="rect">
            <a:avLst/>
          </a:prstGeom>
        </p:spPr>
      </p:pic>
      <p:pic>
        <p:nvPicPr>
          <p:cNvPr id="7" name="Imagem 6" descr="Uma imagem com texto, captura de ecrã, software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1D04BBDF-22B7-DB8E-4C48-69519004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80" y="1315249"/>
            <a:ext cx="4516165" cy="3680336"/>
          </a:xfrm>
          <a:prstGeom prst="rect">
            <a:avLst/>
          </a:prstGeom>
        </p:spPr>
      </p:pic>
      <p:pic>
        <p:nvPicPr>
          <p:cNvPr id="9" name="Imagem 8" descr="Uma imagem com texto, captura de ecrã, software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9F64296F-EEDF-8002-5213-360878295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00" y="2896706"/>
            <a:ext cx="4820238" cy="2197305"/>
          </a:xfrm>
          <a:prstGeom prst="rect">
            <a:avLst/>
          </a:prstGeom>
        </p:spPr>
      </p:pic>
      <p:pic>
        <p:nvPicPr>
          <p:cNvPr id="13" name="Imagem 12" descr="Uma imagem com texto, captura de ecrã, software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4F89103E-890E-EB09-C377-C3C140D01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13" y="4689300"/>
            <a:ext cx="5009494" cy="21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6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BD22C-1ACA-25EB-E1E1-ED5105CD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384" y="207775"/>
            <a:ext cx="8534399" cy="1413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3. Modelo de dados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39E7F52-59A4-1E86-6E57-1FE1D6FF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7</a:t>
            </a:fld>
            <a:endParaRPr lang="pt-PT"/>
          </a:p>
        </p:txBody>
      </p:sp>
      <p:pic>
        <p:nvPicPr>
          <p:cNvPr id="20" name="Imagem 19" descr="Uma imagem com texto, captura de ecrã, software&#10;&#10;Os conteúdos gerados por IA podem estar incorretos.">
            <a:extLst>
              <a:ext uri="{FF2B5EF4-FFF2-40B4-BE49-F238E27FC236}">
                <a16:creationId xmlns:a16="http://schemas.microsoft.com/office/drawing/2014/main" id="{C4432B1B-2B81-14B6-E465-03AC0B9C3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68" y="1424724"/>
            <a:ext cx="5773894" cy="5123853"/>
          </a:xfrm>
          <a:prstGeom prst="rect">
            <a:avLst/>
          </a:prstGeom>
        </p:spPr>
      </p:pic>
      <p:pic>
        <p:nvPicPr>
          <p:cNvPr id="25" name="Imagem 24" descr="Uma imagem com texto, captura de ecrã, software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F73B8502-F9B2-CDCA-4781-5634796DE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41" y="1482690"/>
            <a:ext cx="4679420" cy="2711584"/>
          </a:xfrm>
          <a:prstGeom prst="rect">
            <a:avLst/>
          </a:prstGeom>
        </p:spPr>
      </p:pic>
      <p:pic>
        <p:nvPicPr>
          <p:cNvPr id="29" name="Imagem 28" descr="Uma imagem com texto, captura de ecrã, software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D188AC82-7AA1-24D7-A48C-FD344AB91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41" y="3802938"/>
            <a:ext cx="4679420" cy="271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6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FC42ECD-76DB-0C72-E339-B5B4A6CA62AD}"/>
              </a:ext>
            </a:extLst>
          </p:cNvPr>
          <p:cNvSpPr/>
          <p:nvPr/>
        </p:nvSpPr>
        <p:spPr>
          <a:xfrm>
            <a:off x="641023" y="0"/>
            <a:ext cx="11302738" cy="6857999"/>
          </a:xfrm>
          <a:prstGeom prst="rect">
            <a:avLst/>
          </a:prstGeom>
          <a:solidFill>
            <a:srgbClr val="F7F0DF"/>
          </a:solidFill>
          <a:ln>
            <a:solidFill>
              <a:srgbClr val="F7F0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0761DCFD-761D-ADEE-4415-3DCDB9434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722401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72227C6-340A-61CE-06D4-276BD2E2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PT" dirty="0"/>
              <a:t>3.1 Modelo de Dados E relações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DD93189-100D-EECD-DD99-673266AE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893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E7203-26FA-F977-BFA4-09ECC65C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3.2 </a:t>
            </a:r>
            <a:r>
              <a:rPr lang="pt-PT" dirty="0" err="1"/>
              <a:t>Triggers</a:t>
            </a:r>
            <a:r>
              <a:rPr lang="pt-PT" dirty="0"/>
              <a:t> da 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5B470C0-A870-6A49-897B-97BB3A4E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8451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Para garantir que a informação se mantém sempre coerente, mesmo quando alguém altera dados 	diretamente na base de dados, foram criados vários </a:t>
            </a:r>
            <a:r>
              <a:rPr lang="pt-PT" b="1" dirty="0" err="1"/>
              <a:t>triggers</a:t>
            </a:r>
            <a:r>
              <a:rPr lang="pt-PT" b="1" dirty="0"/>
              <a:t> </a:t>
            </a:r>
            <a:r>
              <a:rPr lang="pt-PT" b="1" dirty="0" err="1"/>
              <a:t>MySQL</a:t>
            </a:r>
            <a:r>
              <a:rPr lang="pt-PT" dirty="0"/>
              <a:t>.</a:t>
            </a:r>
          </a:p>
        </p:txBody>
      </p:sp>
      <p:pic>
        <p:nvPicPr>
          <p:cNvPr id="7" name="Imagem 6" descr="Uma imagem com texto, captura de ecrã, ecrã, computador&#10;&#10;Os conteúdos gerados por IA podem estar incorretos.">
            <a:extLst>
              <a:ext uri="{FF2B5EF4-FFF2-40B4-BE49-F238E27FC236}">
                <a16:creationId xmlns:a16="http://schemas.microsoft.com/office/drawing/2014/main" id="{32F3ADCE-88EA-A933-9A3B-7120C9E9C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108658"/>
            <a:ext cx="6464105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86BEC9-0B71-DD6F-6826-41B835DEC600}"/>
              </a:ext>
            </a:extLst>
          </p:cNvPr>
          <p:cNvSpPr txBox="1"/>
          <p:nvPr/>
        </p:nvSpPr>
        <p:spPr>
          <a:xfrm>
            <a:off x="7326064" y="2786270"/>
            <a:ext cx="42585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Sempre que é inserido um novo registo na tabela </a:t>
            </a:r>
            <a:r>
              <a:rPr lang="pt-PT" sz="1400" dirty="0">
                <a:latin typeface="Courier New" panose="02070309020205020404" pitchFamily="49" charset="0"/>
              </a:rPr>
              <a:t>veículos</a:t>
            </a:r>
            <a:r>
              <a:rPr lang="pt-PT" sz="1400" dirty="0"/>
              <a:t>:</a:t>
            </a:r>
          </a:p>
          <a:p>
            <a:pPr lvl="1"/>
            <a:endParaRPr lang="pt-PT" sz="1400" dirty="0"/>
          </a:p>
          <a:p>
            <a:pPr lvl="1"/>
            <a:r>
              <a:rPr lang="pt-PT" sz="1400" dirty="0"/>
              <a:t>Se o </a:t>
            </a:r>
            <a:r>
              <a:rPr lang="pt-PT" sz="1400" dirty="0">
                <a:latin typeface="Courier New" panose="02070309020205020404" pitchFamily="49" charset="0"/>
              </a:rPr>
              <a:t>estado</a:t>
            </a:r>
            <a:r>
              <a:rPr lang="pt-PT" sz="1400" dirty="0"/>
              <a:t> do novo veículo (</a:t>
            </a:r>
            <a:r>
              <a:rPr lang="pt-PT" sz="1400" dirty="0" err="1">
                <a:latin typeface="Courier New" panose="02070309020205020404" pitchFamily="49" charset="0"/>
              </a:rPr>
              <a:t>NEW.estado</a:t>
            </a:r>
            <a:r>
              <a:rPr lang="pt-PT" sz="1400" dirty="0"/>
              <a:t>) for </a:t>
            </a:r>
            <a:r>
              <a:rPr lang="pt-PT" sz="1400" dirty="0">
                <a:latin typeface="Courier New" panose="02070309020205020404" pitchFamily="49" charset="0"/>
              </a:rPr>
              <a:t>'</a:t>
            </a:r>
            <a:r>
              <a:rPr lang="pt-PT" sz="1400" dirty="0" err="1">
                <a:latin typeface="Courier New" panose="02070309020205020404" pitchFamily="49" charset="0"/>
              </a:rPr>
              <a:t>Manutencao</a:t>
            </a:r>
            <a:r>
              <a:rPr lang="pt-PT" sz="1400" dirty="0">
                <a:latin typeface="Courier New" panose="02070309020205020404" pitchFamily="49" charset="0"/>
              </a:rPr>
              <a:t>’</a:t>
            </a:r>
            <a:r>
              <a:rPr lang="pt-PT" sz="1400" dirty="0"/>
              <a:t>,</a:t>
            </a:r>
          </a:p>
          <a:p>
            <a:pPr lvl="1"/>
            <a:endParaRPr lang="pt-PT" sz="1400" dirty="0"/>
          </a:p>
          <a:p>
            <a:pPr lvl="1"/>
            <a:r>
              <a:rPr lang="pt-PT" sz="1400" dirty="0"/>
              <a:t>Cria automaticamente um registo na tabela </a:t>
            </a:r>
            <a:r>
              <a:rPr lang="pt-PT" sz="1400" dirty="0" err="1">
                <a:latin typeface="Courier New" panose="02070309020205020404" pitchFamily="49" charset="0"/>
              </a:rPr>
              <a:t>manutencoes</a:t>
            </a:r>
            <a:r>
              <a:rPr lang="pt-PT" sz="1400" dirty="0"/>
              <a:t> para esse veículo: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953BCCE-E112-CA45-F5CF-4CA7A403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A59A-BC5D-4217-BF19-535FB90BF39B}" type="slidenum">
              <a:rPr lang="pt-PT" smtClean="0"/>
              <a:t>9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5CB6B3-A6E8-A6D4-A938-A6B422391A26}"/>
              </a:ext>
            </a:extLst>
          </p:cNvPr>
          <p:cNvSpPr txBox="1"/>
          <p:nvPr/>
        </p:nvSpPr>
        <p:spPr>
          <a:xfrm>
            <a:off x="762000" y="5829284"/>
            <a:ext cx="10755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pt-PT" sz="1800" dirty="0"/>
          </a:p>
          <a:p>
            <a:pPr lvl="1" algn="ctr"/>
            <a:r>
              <a:rPr lang="pt-PT" sz="1800" dirty="0"/>
              <a:t>Se o veículo já entra na base de dados em manutenção, gera logo uma manutenção associada.</a:t>
            </a:r>
          </a:p>
        </p:txBody>
      </p:sp>
    </p:spTree>
    <p:extLst>
      <p:ext uri="{BB962C8B-B14F-4D97-AF65-F5344CB8AC3E}">
        <p14:creationId xmlns:p14="http://schemas.microsoft.com/office/powerpoint/2010/main" val="2479632096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D7DDD27293FE4CB60B3DD0FDFD9C6B" ma:contentTypeVersion="10" ma:contentTypeDescription="Create a new document." ma:contentTypeScope="" ma:versionID="3fdaa12dbe0c290c5237840096e1906d">
  <xsd:schema xmlns:xsd="http://www.w3.org/2001/XMLSchema" xmlns:xs="http://www.w3.org/2001/XMLSchema" xmlns:p="http://schemas.microsoft.com/office/2006/metadata/properties" xmlns:ns3="65cde43a-f44d-4056-88b8-d95245eb282d" targetNamespace="http://schemas.microsoft.com/office/2006/metadata/properties" ma:root="true" ma:fieldsID="560eb5b4424ab710f8b8bf48b1cd3dfd" ns3:_="">
    <xsd:import namespace="65cde43a-f44d-4056-88b8-d95245eb282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de43a-f44d-4056-88b8-d95245eb282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cde43a-f44d-4056-88b8-d95245eb282d" xsi:nil="true"/>
  </documentManagement>
</p:properties>
</file>

<file path=customXml/itemProps1.xml><?xml version="1.0" encoding="utf-8"?>
<ds:datastoreItem xmlns:ds="http://schemas.openxmlformats.org/officeDocument/2006/customXml" ds:itemID="{3302A6A2-7168-4A96-9BEC-15DDD11A0C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cde43a-f44d-4056-88b8-d95245eb28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79107A-1ACB-44DC-B71E-9A6977D408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594BF1-1C92-4495-96D1-DB15D35D3877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65cde43a-f44d-4056-88b8-d95245eb282d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Distintivo</Template>
  <TotalTime>316</TotalTime>
  <Words>1293</Words>
  <Application>Microsoft Office PowerPoint</Application>
  <PresentationFormat>Ecrã Panorâmico</PresentationFormat>
  <Paragraphs>214</Paragraphs>
  <Slides>34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40" baseType="lpstr">
      <vt:lpstr>Aptos</vt:lpstr>
      <vt:lpstr>Arial</vt:lpstr>
      <vt:lpstr>Courier New</vt:lpstr>
      <vt:lpstr>Gill Sans MT</vt:lpstr>
      <vt:lpstr>Impact</vt:lpstr>
      <vt:lpstr>Distintivo</vt:lpstr>
      <vt:lpstr>Car4Me  </vt:lpstr>
      <vt:lpstr> Introdução ao Projeto Car4Me</vt:lpstr>
      <vt:lpstr>2. Arquitetura do Sistema</vt:lpstr>
      <vt:lpstr>Modelo de dados</vt:lpstr>
      <vt:lpstr>3. Modelo de Dados</vt:lpstr>
      <vt:lpstr>3. Modelo de dados</vt:lpstr>
      <vt:lpstr>3. Modelo de dados</vt:lpstr>
      <vt:lpstr>3.1 Modelo de Dados E relações</vt:lpstr>
      <vt:lpstr>3.2 Triggers da Base de Dados</vt:lpstr>
      <vt:lpstr>3.2 Triggers da Base de Dados</vt:lpstr>
      <vt:lpstr>3.2 Triggers da Base de Dados</vt:lpstr>
      <vt:lpstr>3.2 Triggers da Base de Dados</vt:lpstr>
      <vt:lpstr>OpenApi</vt:lpstr>
      <vt:lpstr>Estrutura do ficheiro OpenAPI (YAML)</vt:lpstr>
      <vt:lpstr>Componentes: schema Veiculo</vt:lpstr>
      <vt:lpstr>Endpoints de Veículos (/veiculos e /veiculos/{id})</vt:lpstr>
      <vt:lpstr>Endpoints de Veículos (/veiculos e /veiculos/{id})</vt:lpstr>
      <vt:lpstr>relação M:N Cliente–Veículo</vt:lpstr>
      <vt:lpstr>relação M:N Cliente–Veículo</vt:lpstr>
      <vt:lpstr>relação M:N Cliente–Veículo</vt:lpstr>
      <vt:lpstr>Node Js</vt:lpstr>
      <vt:lpstr>papel do Node.js</vt:lpstr>
      <vt:lpstr>Apresentação do PowerPoint</vt:lpstr>
      <vt:lpstr>Apresentação do PowerPoint</vt:lpstr>
      <vt:lpstr>Exemplo de endpoint em Node.js  DELETE /clientes/{id} </vt:lpstr>
      <vt:lpstr>Apresentação do PowerPoint</vt:lpstr>
      <vt:lpstr>Exemplo de endpoint em Node.js (DELETE /funcioanrios/{id}</vt:lpstr>
      <vt:lpstr>Apresentação do PowerPoint</vt:lpstr>
      <vt:lpstr>Docker</vt:lpstr>
      <vt:lpstr>como construímos a imagem da API ?</vt:lpstr>
      <vt:lpstr>Implementação do Docker </vt:lpstr>
      <vt:lpstr>Apresentação do PowerPoint</vt:lpstr>
      <vt:lpstr>Apresentação do PowerPoint</vt:lpstr>
      <vt:lpstr>Agora,Hands 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Fernando Costa Pinto</dc:creator>
  <cp:lastModifiedBy>Marcelo Fernando Costa Pinto</cp:lastModifiedBy>
  <cp:revision>8</cp:revision>
  <dcterms:created xsi:type="dcterms:W3CDTF">2025-12-01T04:34:40Z</dcterms:created>
  <dcterms:modified xsi:type="dcterms:W3CDTF">2025-12-02T09:04:49Z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0x01010042D7DDD27293FE4CB60B3DD0FDFD9C6B</vt:lpwstr>
  </property>
</Properties>
</file>